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0.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1.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2.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3.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4.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15.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6.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7.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8.xml" ContentType="application/vnd.openxmlformats-officedocument.presentationml.notesSlide+xml"/>
  <Override PartName="/ppt/tags/tag86.xml" ContentType="application/vnd.openxmlformats-officedocument.presentationml.tags+xml"/>
  <Override PartName="/ppt/notesSlides/notesSlide19.xml" ContentType="application/vnd.openxmlformats-officedocument.presentationml.notesSlide+xml"/>
  <Override PartName="/ppt/tags/tag87.xml" ContentType="application/vnd.openxmlformats-officedocument.presentationml.tags+xml"/>
  <Override PartName="/ppt/notesSlides/notesSlide20.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21.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22.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23.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24.xml" ContentType="application/vnd.openxmlformats-officedocument.presentationml.notesSlide+xml"/>
  <Override PartName="/ppt/tags/tag128.xml" ContentType="application/vnd.openxmlformats-officedocument.presentationml.tags+xml"/>
  <Override PartName="/ppt/notesSlides/notesSlide25.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6" r:id="rId2"/>
  </p:sldMasterIdLst>
  <p:notesMasterIdLst>
    <p:notesMasterId r:id="rId29"/>
  </p:notesMasterIdLst>
  <p:sldIdLst>
    <p:sldId id="256" r:id="rId3"/>
    <p:sldId id="257" r:id="rId4"/>
    <p:sldId id="279" r:id="rId5"/>
    <p:sldId id="290" r:id="rId6"/>
    <p:sldId id="291" r:id="rId7"/>
    <p:sldId id="352" r:id="rId8"/>
    <p:sldId id="340" r:id="rId9"/>
    <p:sldId id="308" r:id="rId10"/>
    <p:sldId id="275" r:id="rId11"/>
    <p:sldId id="344" r:id="rId12"/>
    <p:sldId id="349" r:id="rId13"/>
    <p:sldId id="348" r:id="rId14"/>
    <p:sldId id="343" r:id="rId15"/>
    <p:sldId id="342" r:id="rId16"/>
    <p:sldId id="356" r:id="rId17"/>
    <p:sldId id="345" r:id="rId18"/>
    <p:sldId id="298" r:id="rId19"/>
    <p:sldId id="307" r:id="rId20"/>
    <p:sldId id="301" r:id="rId21"/>
    <p:sldId id="351" r:id="rId22"/>
    <p:sldId id="350" r:id="rId23"/>
    <p:sldId id="327" r:id="rId24"/>
    <p:sldId id="273" r:id="rId25"/>
    <p:sldId id="353" r:id="rId26"/>
    <p:sldId id="357" r:id="rId27"/>
    <p:sldId id="332"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2" userDrawn="1">
          <p15:clr>
            <a:srgbClr val="A4A3A4"/>
          </p15:clr>
        </p15:guide>
        <p15:guide id="2" pos="47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046"/>
    <a:srgbClr val="5AE5EE"/>
    <a:srgbClr val="FFD78D"/>
    <a:srgbClr val="FF7896"/>
    <a:srgbClr val="010036"/>
    <a:srgbClr val="00CFF8"/>
    <a:srgbClr val="00004D"/>
    <a:srgbClr val="0000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9" autoAdjust="0"/>
    <p:restoredTop sz="94660"/>
  </p:normalViewPr>
  <p:slideViewPr>
    <p:cSldViewPr snapToGrid="0" showGuides="1">
      <p:cViewPr>
        <p:scale>
          <a:sx n="100" d="100"/>
          <a:sy n="100" d="100"/>
        </p:scale>
        <p:origin x="-876" y="-378"/>
      </p:cViewPr>
      <p:guideLst>
        <p:guide orient="horz" pos="2162"/>
        <p:guide pos="478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250629-55E6-4C8B-AD03-5AE91C08CCAD}" type="datetimeFigureOut">
              <a:rPr lang="zh-CN" altLang="en-US" smtClean="0"/>
              <a:t>2023/6/6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40CC2-EBDE-41D6-AFB5-8C8481105DB9}" type="slidenum">
              <a:rPr lang="zh-CN" altLang="en-US" smtClean="0"/>
              <a:t>‹#›</a:t>
            </a:fld>
            <a:endParaRPr lang="zh-CN" altLang="en-US"/>
          </a:p>
        </p:txBody>
      </p:sp>
    </p:spTree>
    <p:extLst>
      <p:ext uri="{BB962C8B-B14F-4D97-AF65-F5344CB8AC3E}">
        <p14:creationId xmlns:p14="http://schemas.microsoft.com/office/powerpoint/2010/main" val="3694315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940CC2-EBDE-41D6-AFB5-8C8481105DB9}"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940CC2-EBDE-41D6-AFB5-8C8481105DB9}"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940CC2-EBDE-41D6-AFB5-8C8481105DB9}"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940CC2-EBDE-41D6-AFB5-8C8481105DB9}"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940CC2-EBDE-41D6-AFB5-8C8481105DB9}"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940CC2-EBDE-41D6-AFB5-8C8481105DB9}"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940CC2-EBDE-41D6-AFB5-8C8481105DB9}"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940CC2-EBDE-41D6-AFB5-8C8481105DB9}"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940CC2-EBDE-41D6-AFB5-8C8481105DB9}"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940CC2-EBDE-41D6-AFB5-8C8481105DB9}"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940CC2-EBDE-41D6-AFB5-8C8481105DB9}"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940CC2-EBDE-41D6-AFB5-8C8481105DB9}"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940CC2-EBDE-41D6-AFB5-8C8481105DB9}"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940CC2-EBDE-41D6-AFB5-8C8481105DB9}"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940CC2-EBDE-41D6-AFB5-8C8481105DB9}"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940CC2-EBDE-41D6-AFB5-8C8481105DB9}"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940CC2-EBDE-41D6-AFB5-8C8481105DB9}"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940CC2-EBDE-41D6-AFB5-8C8481105DB9}"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940CC2-EBDE-41D6-AFB5-8C8481105DB9}" type="slidenum">
              <a:rPr lang="zh-CN" altLang="en-US" smtClean="0"/>
              <a:t>26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940CC2-EBDE-41D6-AFB5-8C8481105DB9}"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940CC2-EBDE-41D6-AFB5-8C8481105DB9}"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940CC2-EBDE-41D6-AFB5-8C8481105DB9}"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940CC2-EBDE-41D6-AFB5-8C8481105DB9}"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940CC2-EBDE-41D6-AFB5-8C8481105DB9}"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940CC2-EBDE-41D6-AFB5-8C8481105DB9}"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940CC2-EBDE-41D6-AFB5-8C8481105DB9}"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6D65547-4203-4977-8DDF-2DF810B9C4A6}" type="datetimeFigureOut">
              <a:rPr lang="zh-CN" altLang="en-US" smtClean="0"/>
              <a:t>2023/6/6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AF0638-9503-40C1-8F52-FE027FD6803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D65547-4203-4977-8DDF-2DF810B9C4A6}" type="datetimeFigureOut">
              <a:rPr lang="zh-CN" altLang="en-US" smtClean="0"/>
              <a:t>2023/6/6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AF0638-9503-40C1-8F52-FE027FD6803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D65547-4203-4977-8DDF-2DF810B9C4A6}" type="datetimeFigureOut">
              <a:rPr lang="zh-CN" altLang="en-US" smtClean="0"/>
              <a:t>2023/6/6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AF0638-9503-40C1-8F52-FE027FD6803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8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219950" y="1219200"/>
            <a:ext cx="3867150" cy="3867150"/>
          </a:xfrm>
          <a:prstGeom prst="flowChartConnector">
            <a:avLst/>
          </a:prstGeom>
        </p:spPr>
        <p:txBody>
          <a:bodyPr/>
          <a:lstStyle/>
          <a:p>
            <a:endParaRPr lang="en-US"/>
          </a:p>
        </p:txBody>
      </p:sp>
      <p:sp>
        <p:nvSpPr>
          <p:cNvPr id="6" name="Picture Placeholder 5"/>
          <p:cNvSpPr>
            <a:spLocks noGrp="1"/>
          </p:cNvSpPr>
          <p:nvPr>
            <p:ph type="pic" sz="quarter" idx="11"/>
          </p:nvPr>
        </p:nvSpPr>
        <p:spPr>
          <a:xfrm>
            <a:off x="6419850" y="4000500"/>
            <a:ext cx="1866900" cy="1866900"/>
          </a:xfrm>
          <a:prstGeom prst="flowChartConnector">
            <a:avLst/>
          </a:prstGeom>
          <a:ln w="127000">
            <a:solidFill>
              <a:schemeClr val="bg1">
                <a:lumMod val="95000"/>
              </a:schemeClr>
            </a:solidFill>
          </a:ln>
        </p:spPr>
        <p:txBody>
          <a:body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991100" y="-1943100"/>
            <a:ext cx="7696200" cy="6419850"/>
          </a:xfrm>
          <a:prstGeom prst="ellipse">
            <a:avLst/>
          </a:prstGeom>
        </p:spPr>
        <p:txBody>
          <a:body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4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rot="2279687">
            <a:off x="7160335" y="1767189"/>
            <a:ext cx="1509880" cy="2523519"/>
          </a:xfrm>
          <a:custGeom>
            <a:avLst/>
            <a:gdLst>
              <a:gd name="connsiteX0" fmla="*/ 0 w 1581150"/>
              <a:gd name="connsiteY0" fmla="*/ 0 h 3048000"/>
              <a:gd name="connsiteX1" fmla="*/ 1581150 w 1581150"/>
              <a:gd name="connsiteY1" fmla="*/ 0 h 3048000"/>
              <a:gd name="connsiteX2" fmla="*/ 1581150 w 1581150"/>
              <a:gd name="connsiteY2" fmla="*/ 3048000 h 3048000"/>
              <a:gd name="connsiteX3" fmla="*/ 0 w 1581150"/>
              <a:gd name="connsiteY3" fmla="*/ 3048000 h 3048000"/>
              <a:gd name="connsiteX4" fmla="*/ 0 w 1581150"/>
              <a:gd name="connsiteY4" fmla="*/ 0 h 3048000"/>
              <a:gd name="connsiteX0-1" fmla="*/ 72686 w 1581150"/>
              <a:gd name="connsiteY0-2" fmla="*/ 402510 h 3048000"/>
              <a:gd name="connsiteX1-3" fmla="*/ 1581150 w 1581150"/>
              <a:gd name="connsiteY1-4" fmla="*/ 0 h 3048000"/>
              <a:gd name="connsiteX2-5" fmla="*/ 1581150 w 1581150"/>
              <a:gd name="connsiteY2-6" fmla="*/ 3048000 h 3048000"/>
              <a:gd name="connsiteX3-7" fmla="*/ 0 w 1581150"/>
              <a:gd name="connsiteY3-8" fmla="*/ 3048000 h 3048000"/>
              <a:gd name="connsiteX4-9" fmla="*/ 72686 w 1581150"/>
              <a:gd name="connsiteY4-10" fmla="*/ 402510 h 3048000"/>
              <a:gd name="connsiteX0-11" fmla="*/ 72686 w 1581150"/>
              <a:gd name="connsiteY0-12" fmla="*/ 0 h 2645490"/>
              <a:gd name="connsiteX1-13" fmla="*/ 1468982 w 1581150"/>
              <a:gd name="connsiteY1-14" fmla="*/ 289436 h 2645490"/>
              <a:gd name="connsiteX2-15" fmla="*/ 1581150 w 1581150"/>
              <a:gd name="connsiteY2-16" fmla="*/ 2645490 h 2645490"/>
              <a:gd name="connsiteX3-17" fmla="*/ 0 w 1581150"/>
              <a:gd name="connsiteY3-18" fmla="*/ 2645490 h 2645490"/>
              <a:gd name="connsiteX4-19" fmla="*/ 72686 w 1581150"/>
              <a:gd name="connsiteY4-20" fmla="*/ 0 h 2645490"/>
              <a:gd name="connsiteX0-21" fmla="*/ 0 w 1508464"/>
              <a:gd name="connsiteY0-22" fmla="*/ 0 h 2645490"/>
              <a:gd name="connsiteX1-23" fmla="*/ 1396296 w 1508464"/>
              <a:gd name="connsiteY1-24" fmla="*/ 289436 h 2645490"/>
              <a:gd name="connsiteX2-25" fmla="*/ 1508464 w 1508464"/>
              <a:gd name="connsiteY2-26" fmla="*/ 2645490 h 2645490"/>
              <a:gd name="connsiteX3-27" fmla="*/ 141739 w 1508464"/>
              <a:gd name="connsiteY3-28" fmla="*/ 2115399 h 2645490"/>
              <a:gd name="connsiteX4-29" fmla="*/ 0 w 1508464"/>
              <a:gd name="connsiteY4-30" fmla="*/ 0 h 2645490"/>
              <a:gd name="connsiteX0-31" fmla="*/ 0 w 1509880"/>
              <a:gd name="connsiteY0-32" fmla="*/ 0 h 2523519"/>
              <a:gd name="connsiteX1-33" fmla="*/ 1396296 w 1509880"/>
              <a:gd name="connsiteY1-34" fmla="*/ 289436 h 2523519"/>
              <a:gd name="connsiteX2-35" fmla="*/ 1509880 w 1509880"/>
              <a:gd name="connsiteY2-36" fmla="*/ 2523519 h 2523519"/>
              <a:gd name="connsiteX3-37" fmla="*/ 141739 w 1509880"/>
              <a:gd name="connsiteY3-38" fmla="*/ 2115399 h 2523519"/>
              <a:gd name="connsiteX4-39" fmla="*/ 0 w 1509880"/>
              <a:gd name="connsiteY4-40" fmla="*/ 0 h 25235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09880" h="2523519">
                <a:moveTo>
                  <a:pt x="0" y="0"/>
                </a:moveTo>
                <a:lnTo>
                  <a:pt x="1396296" y="289436"/>
                </a:lnTo>
                <a:lnTo>
                  <a:pt x="1509880" y="2523519"/>
                </a:lnTo>
                <a:lnTo>
                  <a:pt x="141739" y="2115399"/>
                </a:lnTo>
                <a:lnTo>
                  <a:pt x="0" y="0"/>
                </a:lnTo>
                <a:close/>
              </a:path>
            </a:pathLst>
          </a:custGeom>
        </p:spPr>
        <p:txBody>
          <a:bodyPr/>
          <a:lstStyle/>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217280" cy="6858000"/>
          </a:xfrm>
          <a:prstGeom prst="rect">
            <a:avLst/>
          </a:prstGeom>
        </p:spPr>
        <p:txBody>
          <a:bodyPr/>
          <a:lstStyle/>
          <a:p>
            <a:pPr lvl="0"/>
            <a:endParaRPr lang="en-US" noProof="0"/>
          </a:p>
        </p:txBody>
      </p:sp>
      <p:sp>
        <p:nvSpPr>
          <p:cNvPr id="5" name="Picture Placeholder 4"/>
          <p:cNvSpPr>
            <a:spLocks noGrp="1"/>
          </p:cNvSpPr>
          <p:nvPr>
            <p:ph type="pic" sz="quarter" idx="11"/>
          </p:nvPr>
        </p:nvSpPr>
        <p:spPr>
          <a:xfrm>
            <a:off x="2194273" y="1593351"/>
            <a:ext cx="4531903" cy="4637632"/>
          </a:xfrm>
          <a:prstGeom prst="rect">
            <a:avLst/>
          </a:prstGeom>
          <a:effectLst>
            <a:outerShdw blurRad="596900" dist="190500" algn="l" rotWithShape="0">
              <a:prstClr val="black">
                <a:alpha val="33000"/>
              </a:prstClr>
            </a:outerShdw>
          </a:effectLst>
        </p:spPr>
        <p:txBody>
          <a:bodyPr/>
          <a:lstStyle/>
          <a:p>
            <a:pPr lvl="0"/>
            <a:endParaRPr lang="en-US" noProof="0"/>
          </a:p>
        </p:txBody>
      </p:sp>
    </p:spTree>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a:lstStyle/>
          <a:p>
            <a:pPr lvl="0"/>
            <a:endParaRPr lang="en-U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7358487" cy="6858000"/>
          </a:xfrm>
          <a:prstGeom prst="rect">
            <a:avLst/>
          </a:prstGeom>
        </p:spPr>
        <p:txBody>
          <a:bodyPr/>
          <a:lstStyle/>
          <a:p>
            <a:pPr lvl="0"/>
            <a:endParaRPr lang="en-US" noProof="0"/>
          </a:p>
        </p:txBody>
      </p:sp>
      <p:sp>
        <p:nvSpPr>
          <p:cNvPr id="6" name="Picture Placeholder 5"/>
          <p:cNvSpPr>
            <a:spLocks noGrp="1"/>
          </p:cNvSpPr>
          <p:nvPr>
            <p:ph type="pic" sz="quarter" idx="11"/>
          </p:nvPr>
        </p:nvSpPr>
        <p:spPr>
          <a:xfrm>
            <a:off x="3458047" y="4970207"/>
            <a:ext cx="2868188" cy="1887794"/>
          </a:xfrm>
          <a:prstGeom prst="rect">
            <a:avLst/>
          </a:prstGeom>
        </p:spPr>
        <p:txBody>
          <a:bodyPr/>
          <a:lstStyle/>
          <a:p>
            <a:pPr lvl="0"/>
            <a:endParaRPr lang="en-US" noProof="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9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275592" y="1297782"/>
            <a:ext cx="4272540" cy="3340781"/>
          </a:xfrm>
          <a:custGeom>
            <a:avLst/>
            <a:gdLst>
              <a:gd name="connsiteX0" fmla="*/ 0 w 10839450"/>
              <a:gd name="connsiteY0" fmla="*/ 0 h 6899275"/>
              <a:gd name="connsiteX1" fmla="*/ 10839450 w 10839450"/>
              <a:gd name="connsiteY1" fmla="*/ 0 h 6899275"/>
              <a:gd name="connsiteX2" fmla="*/ 10839450 w 10839450"/>
              <a:gd name="connsiteY2" fmla="*/ 6899275 h 6899275"/>
              <a:gd name="connsiteX3" fmla="*/ 0 w 10839450"/>
              <a:gd name="connsiteY3" fmla="*/ 6899275 h 6899275"/>
              <a:gd name="connsiteX4" fmla="*/ 0 w 10839450"/>
              <a:gd name="connsiteY4" fmla="*/ 0 h 6899275"/>
              <a:gd name="connsiteX0-1" fmla="*/ 0 w 10839450"/>
              <a:gd name="connsiteY0-2" fmla="*/ 0 h 7392761"/>
              <a:gd name="connsiteX1-3" fmla="*/ 10839450 w 10839450"/>
              <a:gd name="connsiteY1-4" fmla="*/ 0 h 7392761"/>
              <a:gd name="connsiteX2-5" fmla="*/ 7762421 w 10839450"/>
              <a:gd name="connsiteY2-6" fmla="*/ 7392761 h 7392761"/>
              <a:gd name="connsiteX3-7" fmla="*/ 0 w 10839450"/>
              <a:gd name="connsiteY3-8" fmla="*/ 6899275 h 7392761"/>
              <a:gd name="connsiteX4-9" fmla="*/ 0 w 10839450"/>
              <a:gd name="connsiteY4-10" fmla="*/ 0 h 7392761"/>
              <a:gd name="connsiteX0-11" fmla="*/ 0 w 9794422"/>
              <a:gd name="connsiteY0-12" fmla="*/ 0 h 7392761"/>
              <a:gd name="connsiteX1-13" fmla="*/ 9794422 w 9794422"/>
              <a:gd name="connsiteY1-14" fmla="*/ 4151086 h 7392761"/>
              <a:gd name="connsiteX2-15" fmla="*/ 7762421 w 9794422"/>
              <a:gd name="connsiteY2-16" fmla="*/ 7392761 h 7392761"/>
              <a:gd name="connsiteX3-17" fmla="*/ 0 w 9794422"/>
              <a:gd name="connsiteY3-18" fmla="*/ 6899275 h 7392761"/>
              <a:gd name="connsiteX4-19" fmla="*/ 0 w 9794422"/>
              <a:gd name="connsiteY4-20" fmla="*/ 0 h 7392761"/>
              <a:gd name="connsiteX0-21" fmla="*/ 4513943 w 9794422"/>
              <a:gd name="connsiteY0-22" fmla="*/ 0 h 6681561"/>
              <a:gd name="connsiteX1-23" fmla="*/ 9794422 w 9794422"/>
              <a:gd name="connsiteY1-24" fmla="*/ 3439886 h 6681561"/>
              <a:gd name="connsiteX2-25" fmla="*/ 7762421 w 9794422"/>
              <a:gd name="connsiteY2-26" fmla="*/ 6681561 h 6681561"/>
              <a:gd name="connsiteX3-27" fmla="*/ 0 w 9794422"/>
              <a:gd name="connsiteY3-28" fmla="*/ 6188075 h 6681561"/>
              <a:gd name="connsiteX4-29" fmla="*/ 4513943 w 9794422"/>
              <a:gd name="connsiteY4-30" fmla="*/ 0 h 6681561"/>
              <a:gd name="connsiteX0-31" fmla="*/ 3265714 w 8546193"/>
              <a:gd name="connsiteY0-32" fmla="*/ 0 h 6681561"/>
              <a:gd name="connsiteX1-33" fmla="*/ 8546193 w 8546193"/>
              <a:gd name="connsiteY1-34" fmla="*/ 3439886 h 6681561"/>
              <a:gd name="connsiteX2-35" fmla="*/ 6514192 w 8546193"/>
              <a:gd name="connsiteY2-36" fmla="*/ 6681561 h 6681561"/>
              <a:gd name="connsiteX3-37" fmla="*/ 0 w 8546193"/>
              <a:gd name="connsiteY3-38" fmla="*/ 2095046 h 6681561"/>
              <a:gd name="connsiteX4-39" fmla="*/ 3265714 w 8546193"/>
              <a:gd name="connsiteY4-40" fmla="*/ 0 h 66815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546193" h="6681561">
                <a:moveTo>
                  <a:pt x="3265714" y="0"/>
                </a:moveTo>
                <a:lnTo>
                  <a:pt x="8546193" y="3439886"/>
                </a:lnTo>
                <a:lnTo>
                  <a:pt x="6514192" y="6681561"/>
                </a:lnTo>
                <a:lnTo>
                  <a:pt x="0" y="2095046"/>
                </a:lnTo>
                <a:lnTo>
                  <a:pt x="3265714" y="0"/>
                </a:lnTo>
                <a:close/>
              </a:path>
            </a:pathLst>
          </a:custGeom>
        </p:spPr>
        <p:txBody>
          <a:bodyPr/>
          <a:lstStyle/>
          <a:p>
            <a:pPr lvl="0"/>
            <a:endParaRPr 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D65547-4203-4977-8DDF-2DF810B9C4A6}" type="datetimeFigureOut">
              <a:rPr lang="zh-CN" altLang="en-US" smtClean="0"/>
              <a:t>2023/6/6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AF0638-9503-40C1-8F52-FE027FD6803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a:lstStyle/>
          <a:p>
            <a:pPr lvl="0"/>
            <a:endParaRPr lang="en-US" noProof="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5512526"/>
          </a:xfrm>
          <a:custGeom>
            <a:avLst/>
            <a:gdLst>
              <a:gd name="connsiteX0" fmla="*/ 0 w 24387176"/>
              <a:gd name="connsiteY0" fmla="*/ 0 h 11129554"/>
              <a:gd name="connsiteX1" fmla="*/ 24387176 w 24387176"/>
              <a:gd name="connsiteY1" fmla="*/ 0 h 11129554"/>
              <a:gd name="connsiteX2" fmla="*/ 24387176 w 24387176"/>
              <a:gd name="connsiteY2" fmla="*/ 8891450 h 11129554"/>
              <a:gd name="connsiteX3" fmla="*/ 24387176 w 24387176"/>
              <a:gd name="connsiteY3" fmla="*/ 10345738 h 11129554"/>
              <a:gd name="connsiteX4" fmla="*/ 24387176 w 24387176"/>
              <a:gd name="connsiteY4" fmla="*/ 10807338 h 11129554"/>
              <a:gd name="connsiteX5" fmla="*/ 24064960 w 24387176"/>
              <a:gd name="connsiteY5" fmla="*/ 11129554 h 11129554"/>
              <a:gd name="connsiteX6" fmla="*/ 322216 w 24387176"/>
              <a:gd name="connsiteY6" fmla="*/ 11129554 h 11129554"/>
              <a:gd name="connsiteX7" fmla="*/ 0 w 24387176"/>
              <a:gd name="connsiteY7" fmla="*/ 10807338 h 11129554"/>
              <a:gd name="connsiteX8" fmla="*/ 0 w 24387176"/>
              <a:gd name="connsiteY8" fmla="*/ 10345738 h 11129554"/>
              <a:gd name="connsiteX9" fmla="*/ 0 w 24387176"/>
              <a:gd name="connsiteY9" fmla="*/ 8891450 h 1112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7176" h="11129554">
                <a:moveTo>
                  <a:pt x="0" y="0"/>
                </a:moveTo>
                <a:lnTo>
                  <a:pt x="24387176" y="0"/>
                </a:lnTo>
                <a:lnTo>
                  <a:pt x="24387176" y="8891450"/>
                </a:lnTo>
                <a:lnTo>
                  <a:pt x="24387176" y="10345738"/>
                </a:lnTo>
                <a:lnTo>
                  <a:pt x="24387176" y="10807338"/>
                </a:lnTo>
                <a:cubicBezTo>
                  <a:pt x="24387176" y="10985293"/>
                  <a:pt x="24242914" y="11129554"/>
                  <a:pt x="24064960" y="11129554"/>
                </a:cubicBezTo>
                <a:lnTo>
                  <a:pt x="322216" y="11129554"/>
                </a:lnTo>
                <a:cubicBezTo>
                  <a:pt x="144261" y="11129554"/>
                  <a:pt x="0" y="10985293"/>
                  <a:pt x="0" y="10807338"/>
                </a:cubicBezTo>
                <a:lnTo>
                  <a:pt x="0" y="10345738"/>
                </a:lnTo>
                <a:lnTo>
                  <a:pt x="0" y="8891450"/>
                </a:lnTo>
                <a:close/>
              </a:path>
            </a:pathLst>
          </a:custGeom>
        </p:spPr>
        <p:txBody>
          <a:bodyPr wrap="square">
            <a:noAutofit/>
          </a:bodyPr>
          <a:lstStyle/>
          <a:p>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6D65547-4203-4977-8DDF-2DF810B9C4A6}" type="datetimeFigureOut">
              <a:rPr lang="zh-CN" altLang="en-US" smtClean="0"/>
              <a:t>2023/6/6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AF0638-9503-40C1-8F52-FE027FD6803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D65547-4203-4977-8DDF-2DF810B9C4A6}" type="datetimeFigureOut">
              <a:rPr lang="zh-CN" altLang="en-US" smtClean="0"/>
              <a:t>2023/6/6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AF0638-9503-40C1-8F52-FE027FD6803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16D65547-4203-4977-8DDF-2DF810B9C4A6}" type="datetimeFigureOut">
              <a:rPr lang="zh-CN" altLang="en-US" smtClean="0"/>
              <a:t>2023/6/6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AF0638-9503-40C1-8F52-FE027FD6803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6D65547-4203-4977-8DDF-2DF810B9C4A6}" type="datetimeFigureOut">
              <a:rPr lang="zh-CN" altLang="en-US" smtClean="0"/>
              <a:t>2023/6/6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AF0638-9503-40C1-8F52-FE027FD68034}"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6D65547-4203-4977-8DDF-2DF810B9C4A6}" type="datetimeFigureOut">
              <a:rPr lang="zh-CN" altLang="en-US" smtClean="0"/>
              <a:t>2023/6/6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3AF0638-9503-40C1-8F52-FE027FD68034}"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6D65547-4203-4977-8DDF-2DF810B9C4A6}" type="datetimeFigureOut">
              <a:rPr lang="zh-CN" altLang="en-US" smtClean="0"/>
              <a:t>2023/6/6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3AF0638-9503-40C1-8F52-FE027FD68034}"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6D65547-4203-4977-8DDF-2DF810B9C4A6}" type="datetimeFigureOut">
              <a:rPr lang="zh-CN" altLang="en-US" smtClean="0"/>
              <a:t>2023/6/6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3AF0638-9503-40C1-8F52-FE027FD68034}"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6D65547-4203-4977-8DDF-2DF810B9C4A6}" type="datetimeFigureOut">
              <a:rPr lang="zh-CN" altLang="en-US" smtClean="0"/>
              <a:t>2023/6/6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AF0638-9503-40C1-8F52-FE027FD6803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16D65547-4203-4977-8DDF-2DF810B9C4A6}" type="datetimeFigureOut">
              <a:rPr lang="zh-CN" altLang="en-US" smtClean="0"/>
              <a:t>2023/6/6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AF0638-9503-40C1-8F52-FE027FD6803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6D65547-4203-4977-8DDF-2DF810B9C4A6}" type="datetimeFigureOut">
              <a:rPr lang="zh-CN" altLang="en-US" smtClean="0"/>
              <a:t>2023/6/6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AF0638-9503-40C1-8F52-FE027FD68034}"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D65547-4203-4977-8DDF-2DF810B9C4A6}" type="datetimeFigureOut">
              <a:rPr lang="zh-CN" altLang="en-US" smtClean="0"/>
              <a:t>2023/6/6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AF0638-9503-40C1-8F52-FE027FD68034}"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D65547-4203-4977-8DDF-2DF810B9C4A6}" type="datetimeFigureOut">
              <a:rPr lang="zh-CN" altLang="en-US" smtClean="0"/>
              <a:t>2023/6/6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AF0638-9503-40C1-8F52-FE027FD68034}"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8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219950" y="1219200"/>
            <a:ext cx="3867150" cy="3867150"/>
          </a:xfrm>
          <a:prstGeom prst="flowChartConnector">
            <a:avLst/>
          </a:prstGeom>
        </p:spPr>
        <p:txBody>
          <a:bodyPr/>
          <a:lstStyle/>
          <a:p>
            <a:endParaRPr lang="en-US"/>
          </a:p>
        </p:txBody>
      </p:sp>
      <p:sp>
        <p:nvSpPr>
          <p:cNvPr id="6" name="Picture Placeholder 5"/>
          <p:cNvSpPr>
            <a:spLocks noGrp="1"/>
          </p:cNvSpPr>
          <p:nvPr>
            <p:ph type="pic" sz="quarter" idx="11"/>
          </p:nvPr>
        </p:nvSpPr>
        <p:spPr>
          <a:xfrm>
            <a:off x="6419850" y="4000500"/>
            <a:ext cx="1866900" cy="1866900"/>
          </a:xfrm>
          <a:prstGeom prst="flowChartConnector">
            <a:avLst/>
          </a:prstGeom>
          <a:ln w="127000">
            <a:solidFill>
              <a:schemeClr val="bg1">
                <a:lumMod val="95000"/>
              </a:schemeClr>
            </a:solidFill>
          </a:ln>
        </p:spPr>
        <p:txBody>
          <a:bodyPr/>
          <a:lstStyle/>
          <a:p>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991100" y="-1943100"/>
            <a:ext cx="7696200" cy="6419850"/>
          </a:xfrm>
          <a:prstGeom prst="ellipse">
            <a:avLst/>
          </a:prstGeom>
        </p:spPr>
        <p:txBody>
          <a:bodyPr/>
          <a:lstStyle/>
          <a:p>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4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rot="2279687">
            <a:off x="7160335" y="1767189"/>
            <a:ext cx="1509880" cy="2523519"/>
          </a:xfrm>
          <a:custGeom>
            <a:avLst/>
            <a:gdLst>
              <a:gd name="connsiteX0" fmla="*/ 0 w 1581150"/>
              <a:gd name="connsiteY0" fmla="*/ 0 h 3048000"/>
              <a:gd name="connsiteX1" fmla="*/ 1581150 w 1581150"/>
              <a:gd name="connsiteY1" fmla="*/ 0 h 3048000"/>
              <a:gd name="connsiteX2" fmla="*/ 1581150 w 1581150"/>
              <a:gd name="connsiteY2" fmla="*/ 3048000 h 3048000"/>
              <a:gd name="connsiteX3" fmla="*/ 0 w 1581150"/>
              <a:gd name="connsiteY3" fmla="*/ 3048000 h 3048000"/>
              <a:gd name="connsiteX4" fmla="*/ 0 w 1581150"/>
              <a:gd name="connsiteY4" fmla="*/ 0 h 3048000"/>
              <a:gd name="connsiteX0-1" fmla="*/ 72686 w 1581150"/>
              <a:gd name="connsiteY0-2" fmla="*/ 402510 h 3048000"/>
              <a:gd name="connsiteX1-3" fmla="*/ 1581150 w 1581150"/>
              <a:gd name="connsiteY1-4" fmla="*/ 0 h 3048000"/>
              <a:gd name="connsiteX2-5" fmla="*/ 1581150 w 1581150"/>
              <a:gd name="connsiteY2-6" fmla="*/ 3048000 h 3048000"/>
              <a:gd name="connsiteX3-7" fmla="*/ 0 w 1581150"/>
              <a:gd name="connsiteY3-8" fmla="*/ 3048000 h 3048000"/>
              <a:gd name="connsiteX4-9" fmla="*/ 72686 w 1581150"/>
              <a:gd name="connsiteY4-10" fmla="*/ 402510 h 3048000"/>
              <a:gd name="connsiteX0-11" fmla="*/ 72686 w 1581150"/>
              <a:gd name="connsiteY0-12" fmla="*/ 0 h 2645490"/>
              <a:gd name="connsiteX1-13" fmla="*/ 1468982 w 1581150"/>
              <a:gd name="connsiteY1-14" fmla="*/ 289436 h 2645490"/>
              <a:gd name="connsiteX2-15" fmla="*/ 1581150 w 1581150"/>
              <a:gd name="connsiteY2-16" fmla="*/ 2645490 h 2645490"/>
              <a:gd name="connsiteX3-17" fmla="*/ 0 w 1581150"/>
              <a:gd name="connsiteY3-18" fmla="*/ 2645490 h 2645490"/>
              <a:gd name="connsiteX4-19" fmla="*/ 72686 w 1581150"/>
              <a:gd name="connsiteY4-20" fmla="*/ 0 h 2645490"/>
              <a:gd name="connsiteX0-21" fmla="*/ 0 w 1508464"/>
              <a:gd name="connsiteY0-22" fmla="*/ 0 h 2645490"/>
              <a:gd name="connsiteX1-23" fmla="*/ 1396296 w 1508464"/>
              <a:gd name="connsiteY1-24" fmla="*/ 289436 h 2645490"/>
              <a:gd name="connsiteX2-25" fmla="*/ 1508464 w 1508464"/>
              <a:gd name="connsiteY2-26" fmla="*/ 2645490 h 2645490"/>
              <a:gd name="connsiteX3-27" fmla="*/ 141739 w 1508464"/>
              <a:gd name="connsiteY3-28" fmla="*/ 2115399 h 2645490"/>
              <a:gd name="connsiteX4-29" fmla="*/ 0 w 1508464"/>
              <a:gd name="connsiteY4-30" fmla="*/ 0 h 2645490"/>
              <a:gd name="connsiteX0-31" fmla="*/ 0 w 1509880"/>
              <a:gd name="connsiteY0-32" fmla="*/ 0 h 2523519"/>
              <a:gd name="connsiteX1-33" fmla="*/ 1396296 w 1509880"/>
              <a:gd name="connsiteY1-34" fmla="*/ 289436 h 2523519"/>
              <a:gd name="connsiteX2-35" fmla="*/ 1509880 w 1509880"/>
              <a:gd name="connsiteY2-36" fmla="*/ 2523519 h 2523519"/>
              <a:gd name="connsiteX3-37" fmla="*/ 141739 w 1509880"/>
              <a:gd name="connsiteY3-38" fmla="*/ 2115399 h 2523519"/>
              <a:gd name="connsiteX4-39" fmla="*/ 0 w 1509880"/>
              <a:gd name="connsiteY4-40" fmla="*/ 0 h 25235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09880" h="2523519">
                <a:moveTo>
                  <a:pt x="0" y="0"/>
                </a:moveTo>
                <a:lnTo>
                  <a:pt x="1396296" y="289436"/>
                </a:lnTo>
                <a:lnTo>
                  <a:pt x="1509880" y="2523519"/>
                </a:lnTo>
                <a:lnTo>
                  <a:pt x="141739" y="2115399"/>
                </a:lnTo>
                <a:lnTo>
                  <a:pt x="0" y="0"/>
                </a:lnTo>
                <a:close/>
              </a:path>
            </a:pathLst>
          </a:custGeom>
        </p:spPr>
        <p:txBody>
          <a:bodyPr/>
          <a:lstStyle/>
          <a:p>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217280" cy="6858000"/>
          </a:xfrm>
          <a:prstGeom prst="rect">
            <a:avLst/>
          </a:prstGeom>
        </p:spPr>
        <p:txBody>
          <a:bodyPr/>
          <a:lstStyle/>
          <a:p>
            <a:pPr lvl="0"/>
            <a:endParaRPr lang="en-US" noProof="0"/>
          </a:p>
        </p:txBody>
      </p:sp>
      <p:sp>
        <p:nvSpPr>
          <p:cNvPr id="5" name="Picture Placeholder 4"/>
          <p:cNvSpPr>
            <a:spLocks noGrp="1"/>
          </p:cNvSpPr>
          <p:nvPr>
            <p:ph type="pic" sz="quarter" idx="11"/>
          </p:nvPr>
        </p:nvSpPr>
        <p:spPr>
          <a:xfrm>
            <a:off x="2194273" y="1593351"/>
            <a:ext cx="4531903" cy="4637632"/>
          </a:xfrm>
          <a:prstGeom prst="rect">
            <a:avLst/>
          </a:prstGeom>
          <a:effectLst>
            <a:outerShdw blurRad="596900" dist="190500" algn="l" rotWithShape="0">
              <a:prstClr val="black">
                <a:alpha val="33000"/>
              </a:prstClr>
            </a:outerShdw>
          </a:effectLst>
        </p:spPr>
        <p:txBody>
          <a:bodyPr/>
          <a:lstStyle/>
          <a:p>
            <a:pPr lvl="0"/>
            <a:endParaRPr lang="en-US" noProof="0"/>
          </a:p>
        </p:txBody>
      </p:sp>
    </p:spTree>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a:lstStyle/>
          <a:p>
            <a:pPr lvl="0"/>
            <a:endParaRPr lang="en-US" noProof="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7358487" cy="6858000"/>
          </a:xfrm>
          <a:prstGeom prst="rect">
            <a:avLst/>
          </a:prstGeom>
        </p:spPr>
        <p:txBody>
          <a:bodyPr/>
          <a:lstStyle/>
          <a:p>
            <a:pPr lvl="0"/>
            <a:endParaRPr lang="en-US" noProof="0"/>
          </a:p>
        </p:txBody>
      </p:sp>
      <p:sp>
        <p:nvSpPr>
          <p:cNvPr id="6" name="Picture Placeholder 5"/>
          <p:cNvSpPr>
            <a:spLocks noGrp="1"/>
          </p:cNvSpPr>
          <p:nvPr>
            <p:ph type="pic" sz="quarter" idx="11"/>
          </p:nvPr>
        </p:nvSpPr>
        <p:spPr>
          <a:xfrm>
            <a:off x="3458047" y="4970207"/>
            <a:ext cx="2868188" cy="1887794"/>
          </a:xfrm>
          <a:prstGeom prst="rect">
            <a:avLst/>
          </a:prstGeom>
        </p:spPr>
        <p:txBody>
          <a:bodyPr/>
          <a:lstStyle/>
          <a:p>
            <a:pPr lvl="0"/>
            <a:endParaRPr lang="en-US" noProof="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6D65547-4203-4977-8DDF-2DF810B9C4A6}" type="datetimeFigureOut">
              <a:rPr lang="zh-CN" altLang="en-US" smtClean="0"/>
              <a:t>2023/6/6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AF0638-9503-40C1-8F52-FE027FD6803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9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275592" y="1297782"/>
            <a:ext cx="4272540" cy="3340781"/>
          </a:xfrm>
          <a:custGeom>
            <a:avLst/>
            <a:gdLst>
              <a:gd name="connsiteX0" fmla="*/ 0 w 10839450"/>
              <a:gd name="connsiteY0" fmla="*/ 0 h 6899275"/>
              <a:gd name="connsiteX1" fmla="*/ 10839450 w 10839450"/>
              <a:gd name="connsiteY1" fmla="*/ 0 h 6899275"/>
              <a:gd name="connsiteX2" fmla="*/ 10839450 w 10839450"/>
              <a:gd name="connsiteY2" fmla="*/ 6899275 h 6899275"/>
              <a:gd name="connsiteX3" fmla="*/ 0 w 10839450"/>
              <a:gd name="connsiteY3" fmla="*/ 6899275 h 6899275"/>
              <a:gd name="connsiteX4" fmla="*/ 0 w 10839450"/>
              <a:gd name="connsiteY4" fmla="*/ 0 h 6899275"/>
              <a:gd name="connsiteX0-1" fmla="*/ 0 w 10839450"/>
              <a:gd name="connsiteY0-2" fmla="*/ 0 h 7392761"/>
              <a:gd name="connsiteX1-3" fmla="*/ 10839450 w 10839450"/>
              <a:gd name="connsiteY1-4" fmla="*/ 0 h 7392761"/>
              <a:gd name="connsiteX2-5" fmla="*/ 7762421 w 10839450"/>
              <a:gd name="connsiteY2-6" fmla="*/ 7392761 h 7392761"/>
              <a:gd name="connsiteX3-7" fmla="*/ 0 w 10839450"/>
              <a:gd name="connsiteY3-8" fmla="*/ 6899275 h 7392761"/>
              <a:gd name="connsiteX4-9" fmla="*/ 0 w 10839450"/>
              <a:gd name="connsiteY4-10" fmla="*/ 0 h 7392761"/>
              <a:gd name="connsiteX0-11" fmla="*/ 0 w 9794422"/>
              <a:gd name="connsiteY0-12" fmla="*/ 0 h 7392761"/>
              <a:gd name="connsiteX1-13" fmla="*/ 9794422 w 9794422"/>
              <a:gd name="connsiteY1-14" fmla="*/ 4151086 h 7392761"/>
              <a:gd name="connsiteX2-15" fmla="*/ 7762421 w 9794422"/>
              <a:gd name="connsiteY2-16" fmla="*/ 7392761 h 7392761"/>
              <a:gd name="connsiteX3-17" fmla="*/ 0 w 9794422"/>
              <a:gd name="connsiteY3-18" fmla="*/ 6899275 h 7392761"/>
              <a:gd name="connsiteX4-19" fmla="*/ 0 w 9794422"/>
              <a:gd name="connsiteY4-20" fmla="*/ 0 h 7392761"/>
              <a:gd name="connsiteX0-21" fmla="*/ 4513943 w 9794422"/>
              <a:gd name="connsiteY0-22" fmla="*/ 0 h 6681561"/>
              <a:gd name="connsiteX1-23" fmla="*/ 9794422 w 9794422"/>
              <a:gd name="connsiteY1-24" fmla="*/ 3439886 h 6681561"/>
              <a:gd name="connsiteX2-25" fmla="*/ 7762421 w 9794422"/>
              <a:gd name="connsiteY2-26" fmla="*/ 6681561 h 6681561"/>
              <a:gd name="connsiteX3-27" fmla="*/ 0 w 9794422"/>
              <a:gd name="connsiteY3-28" fmla="*/ 6188075 h 6681561"/>
              <a:gd name="connsiteX4-29" fmla="*/ 4513943 w 9794422"/>
              <a:gd name="connsiteY4-30" fmla="*/ 0 h 6681561"/>
              <a:gd name="connsiteX0-31" fmla="*/ 3265714 w 8546193"/>
              <a:gd name="connsiteY0-32" fmla="*/ 0 h 6681561"/>
              <a:gd name="connsiteX1-33" fmla="*/ 8546193 w 8546193"/>
              <a:gd name="connsiteY1-34" fmla="*/ 3439886 h 6681561"/>
              <a:gd name="connsiteX2-35" fmla="*/ 6514192 w 8546193"/>
              <a:gd name="connsiteY2-36" fmla="*/ 6681561 h 6681561"/>
              <a:gd name="connsiteX3-37" fmla="*/ 0 w 8546193"/>
              <a:gd name="connsiteY3-38" fmla="*/ 2095046 h 6681561"/>
              <a:gd name="connsiteX4-39" fmla="*/ 3265714 w 8546193"/>
              <a:gd name="connsiteY4-40" fmla="*/ 0 h 66815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546193" h="6681561">
                <a:moveTo>
                  <a:pt x="3265714" y="0"/>
                </a:moveTo>
                <a:lnTo>
                  <a:pt x="8546193" y="3439886"/>
                </a:lnTo>
                <a:lnTo>
                  <a:pt x="6514192" y="6681561"/>
                </a:lnTo>
                <a:lnTo>
                  <a:pt x="0" y="2095046"/>
                </a:lnTo>
                <a:lnTo>
                  <a:pt x="3265714" y="0"/>
                </a:lnTo>
                <a:close/>
              </a:path>
            </a:pathLst>
          </a:custGeom>
        </p:spPr>
        <p:txBody>
          <a:bodyPr/>
          <a:lstStyle/>
          <a:p>
            <a:pPr lvl="0"/>
            <a:endParaRPr lang="en-US" noProof="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a:lstStyle/>
          <a:p>
            <a:pPr lvl="0"/>
            <a:endParaRPr lang="en-US" noProof="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825419" y="811084"/>
            <a:ext cx="7064249" cy="2330450"/>
          </a:xfrm>
          <a:prstGeom prst="rect">
            <a:avLst/>
          </a:prstGeom>
        </p:spPr>
        <p:txBody>
          <a:bodyPr/>
          <a:lstStyle/>
          <a:p>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5512526"/>
          </a:xfrm>
          <a:custGeom>
            <a:avLst/>
            <a:gdLst>
              <a:gd name="connsiteX0" fmla="*/ 0 w 24387176"/>
              <a:gd name="connsiteY0" fmla="*/ 0 h 11129554"/>
              <a:gd name="connsiteX1" fmla="*/ 24387176 w 24387176"/>
              <a:gd name="connsiteY1" fmla="*/ 0 h 11129554"/>
              <a:gd name="connsiteX2" fmla="*/ 24387176 w 24387176"/>
              <a:gd name="connsiteY2" fmla="*/ 8891450 h 11129554"/>
              <a:gd name="connsiteX3" fmla="*/ 24387176 w 24387176"/>
              <a:gd name="connsiteY3" fmla="*/ 10345738 h 11129554"/>
              <a:gd name="connsiteX4" fmla="*/ 24387176 w 24387176"/>
              <a:gd name="connsiteY4" fmla="*/ 10807338 h 11129554"/>
              <a:gd name="connsiteX5" fmla="*/ 24064960 w 24387176"/>
              <a:gd name="connsiteY5" fmla="*/ 11129554 h 11129554"/>
              <a:gd name="connsiteX6" fmla="*/ 322216 w 24387176"/>
              <a:gd name="connsiteY6" fmla="*/ 11129554 h 11129554"/>
              <a:gd name="connsiteX7" fmla="*/ 0 w 24387176"/>
              <a:gd name="connsiteY7" fmla="*/ 10807338 h 11129554"/>
              <a:gd name="connsiteX8" fmla="*/ 0 w 24387176"/>
              <a:gd name="connsiteY8" fmla="*/ 10345738 h 11129554"/>
              <a:gd name="connsiteX9" fmla="*/ 0 w 24387176"/>
              <a:gd name="connsiteY9" fmla="*/ 8891450 h 1112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7176" h="11129554">
                <a:moveTo>
                  <a:pt x="0" y="0"/>
                </a:moveTo>
                <a:lnTo>
                  <a:pt x="24387176" y="0"/>
                </a:lnTo>
                <a:lnTo>
                  <a:pt x="24387176" y="8891450"/>
                </a:lnTo>
                <a:lnTo>
                  <a:pt x="24387176" y="10345738"/>
                </a:lnTo>
                <a:lnTo>
                  <a:pt x="24387176" y="10807338"/>
                </a:lnTo>
                <a:cubicBezTo>
                  <a:pt x="24387176" y="10985293"/>
                  <a:pt x="24242914" y="11129554"/>
                  <a:pt x="24064960" y="11129554"/>
                </a:cubicBezTo>
                <a:lnTo>
                  <a:pt x="322216" y="11129554"/>
                </a:lnTo>
                <a:cubicBezTo>
                  <a:pt x="144261" y="11129554"/>
                  <a:pt x="0" y="10985293"/>
                  <a:pt x="0" y="10807338"/>
                </a:cubicBezTo>
                <a:lnTo>
                  <a:pt x="0" y="10345738"/>
                </a:lnTo>
                <a:lnTo>
                  <a:pt x="0" y="8891450"/>
                </a:lnTo>
                <a:close/>
              </a:path>
            </a:pathLst>
          </a:custGeom>
        </p:spPr>
        <p:txBody>
          <a:bodyPr wrap="square">
            <a:noAutofit/>
          </a:bodyPr>
          <a:lstStyle/>
          <a:p>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6753956" cy="6434407"/>
          </a:xfrm>
          <a:custGeom>
            <a:avLst/>
            <a:gdLst>
              <a:gd name="connsiteX0" fmla="*/ 0 w 13509671"/>
              <a:gd name="connsiteY0" fmla="*/ 0 h 12868814"/>
              <a:gd name="connsiteX1" fmla="*/ 11458601 w 13509671"/>
              <a:gd name="connsiteY1" fmla="*/ 0 h 12868814"/>
              <a:gd name="connsiteX2" fmla="*/ 11639647 w 13509671"/>
              <a:gd name="connsiteY2" fmla="*/ 133442 h 12868814"/>
              <a:gd name="connsiteX3" fmla="*/ 13346797 w 13509671"/>
              <a:gd name="connsiteY3" fmla="*/ 5187301 h 12868814"/>
              <a:gd name="connsiteX4" fmla="*/ 12259625 w 13509671"/>
              <a:gd name="connsiteY4" fmla="*/ 9280751 h 12868814"/>
              <a:gd name="connsiteX5" fmla="*/ 6357116 w 13509671"/>
              <a:gd name="connsiteY5" fmla="*/ 12705939 h 12868814"/>
              <a:gd name="connsiteX6" fmla="*/ 0 w 13509671"/>
              <a:gd name="connsiteY6" fmla="*/ 11017568 h 1286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09671" h="12868814">
                <a:moveTo>
                  <a:pt x="0" y="0"/>
                </a:moveTo>
                <a:lnTo>
                  <a:pt x="11458601" y="0"/>
                </a:lnTo>
                <a:lnTo>
                  <a:pt x="11639647" y="133442"/>
                </a:lnTo>
                <a:cubicBezTo>
                  <a:pt x="13125534" y="1286027"/>
                  <a:pt x="13859866" y="3255472"/>
                  <a:pt x="13346797" y="5187301"/>
                </a:cubicBezTo>
                <a:lnTo>
                  <a:pt x="12259625" y="9280751"/>
                </a:lnTo>
                <a:cubicBezTo>
                  <a:pt x="11575533" y="11856524"/>
                  <a:pt x="8932888" y="13390033"/>
                  <a:pt x="6357116" y="12705939"/>
                </a:cubicBezTo>
                <a:lnTo>
                  <a:pt x="0" y="11017568"/>
                </a:lnTo>
                <a:close/>
              </a:path>
            </a:pathLst>
          </a:custGeom>
        </p:spPr>
        <p:txBody>
          <a:bodyPr wrap="square">
            <a:noAutofit/>
          </a:bodyPr>
          <a:lstStyle/>
          <a:p>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2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998402" y="3383281"/>
            <a:ext cx="6308698" cy="3526972"/>
          </a:xfrm>
          <a:prstGeom prst="rect">
            <a:avLst/>
          </a:prstGeom>
        </p:spPr>
        <p:txBody>
          <a:bodyPr/>
          <a:lstStyle/>
          <a:p>
            <a:endParaRPr lang="en-US"/>
          </a:p>
        </p:txBody>
      </p:sp>
      <p:sp>
        <p:nvSpPr>
          <p:cNvPr id="7" name="Picture Placeholder 6"/>
          <p:cNvSpPr>
            <a:spLocks noGrp="1"/>
          </p:cNvSpPr>
          <p:nvPr>
            <p:ph type="pic" sz="quarter" idx="11"/>
          </p:nvPr>
        </p:nvSpPr>
        <p:spPr>
          <a:xfrm>
            <a:off x="8019800" y="4258469"/>
            <a:ext cx="2664272" cy="2651919"/>
          </a:xfrm>
          <a:prstGeom prst="rect">
            <a:avLst/>
          </a:prstGeom>
        </p:spPr>
        <p:txBody>
          <a:bodyPr/>
          <a:lstStyle/>
          <a:p>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3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4297120" cy="6858000"/>
          </a:xfrm>
          <a:prstGeom prst="rect">
            <a:avLst/>
          </a:prstGeom>
        </p:spPr>
        <p:txBody>
          <a:bodyPr/>
          <a:lstStyle/>
          <a:p>
            <a:endParaRPr lang="en-US"/>
          </a:p>
        </p:txBody>
      </p:sp>
      <p:sp>
        <p:nvSpPr>
          <p:cNvPr id="9" name="Picture Placeholder 8"/>
          <p:cNvSpPr>
            <a:spLocks noGrp="1"/>
          </p:cNvSpPr>
          <p:nvPr>
            <p:ph type="pic" sz="quarter" idx="11"/>
          </p:nvPr>
        </p:nvSpPr>
        <p:spPr>
          <a:xfrm>
            <a:off x="3034905" y="2006601"/>
            <a:ext cx="2387289" cy="2805538"/>
          </a:xfrm>
          <a:custGeom>
            <a:avLst/>
            <a:gdLst>
              <a:gd name="connsiteX0" fmla="*/ 615189 w 4775200"/>
              <a:gd name="connsiteY0" fmla="*/ 0 h 5611075"/>
              <a:gd name="connsiteX1" fmla="*/ 4160011 w 4775200"/>
              <a:gd name="connsiteY1" fmla="*/ 0 h 5611075"/>
              <a:gd name="connsiteX2" fmla="*/ 4775200 w 4775200"/>
              <a:gd name="connsiteY2" fmla="*/ 615189 h 5611075"/>
              <a:gd name="connsiteX3" fmla="*/ 4775200 w 4775200"/>
              <a:gd name="connsiteY3" fmla="*/ 4995886 h 5611075"/>
              <a:gd name="connsiteX4" fmla="*/ 4160011 w 4775200"/>
              <a:gd name="connsiteY4" fmla="*/ 5611075 h 5611075"/>
              <a:gd name="connsiteX5" fmla="*/ 615189 w 4775200"/>
              <a:gd name="connsiteY5" fmla="*/ 5611075 h 5611075"/>
              <a:gd name="connsiteX6" fmla="*/ 0 w 4775200"/>
              <a:gd name="connsiteY6" fmla="*/ 4995886 h 5611075"/>
              <a:gd name="connsiteX7" fmla="*/ 0 w 4775200"/>
              <a:gd name="connsiteY7" fmla="*/ 615189 h 5611075"/>
              <a:gd name="connsiteX8" fmla="*/ 615189 w 4775200"/>
              <a:gd name="connsiteY8" fmla="*/ 0 h 561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200" h="5611075">
                <a:moveTo>
                  <a:pt x="615189" y="0"/>
                </a:moveTo>
                <a:lnTo>
                  <a:pt x="4160011" y="0"/>
                </a:lnTo>
                <a:cubicBezTo>
                  <a:pt x="4499771" y="0"/>
                  <a:pt x="4775200" y="275429"/>
                  <a:pt x="4775200" y="615189"/>
                </a:cubicBezTo>
                <a:lnTo>
                  <a:pt x="4775200" y="4995886"/>
                </a:lnTo>
                <a:cubicBezTo>
                  <a:pt x="4775200" y="5335646"/>
                  <a:pt x="4499771" y="5611075"/>
                  <a:pt x="4160011" y="5611075"/>
                </a:cubicBezTo>
                <a:lnTo>
                  <a:pt x="615189" y="5611075"/>
                </a:lnTo>
                <a:cubicBezTo>
                  <a:pt x="275429" y="5611075"/>
                  <a:pt x="0" y="5335646"/>
                  <a:pt x="0" y="4995886"/>
                </a:cubicBezTo>
                <a:lnTo>
                  <a:pt x="0" y="615189"/>
                </a:lnTo>
                <a:cubicBezTo>
                  <a:pt x="0" y="275429"/>
                  <a:pt x="275429" y="0"/>
                  <a:pt x="615189" y="0"/>
                </a:cubicBezTo>
                <a:close/>
              </a:path>
            </a:pathLst>
          </a:custGeom>
        </p:spPr>
        <p:txBody>
          <a:bodyPr wrap="square">
            <a:noAutofit/>
          </a:bodyPr>
          <a:lstStyle/>
          <a:p>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4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rot="20968166">
            <a:off x="1166465" y="1546371"/>
            <a:ext cx="1590298" cy="3666089"/>
          </a:xfrm>
          <a:custGeom>
            <a:avLst/>
            <a:gdLst>
              <a:gd name="connsiteX0" fmla="*/ 0 w 4365625"/>
              <a:gd name="connsiteY0" fmla="*/ 0 h 6577013"/>
              <a:gd name="connsiteX1" fmla="*/ 4365625 w 4365625"/>
              <a:gd name="connsiteY1" fmla="*/ 0 h 6577013"/>
              <a:gd name="connsiteX2" fmla="*/ 4365625 w 4365625"/>
              <a:gd name="connsiteY2" fmla="*/ 6577013 h 6577013"/>
              <a:gd name="connsiteX3" fmla="*/ 0 w 4365625"/>
              <a:gd name="connsiteY3" fmla="*/ 6577013 h 6577013"/>
              <a:gd name="connsiteX4" fmla="*/ 0 w 4365625"/>
              <a:gd name="connsiteY4" fmla="*/ 0 h 6577013"/>
              <a:gd name="connsiteX0-1" fmla="*/ 0 w 4365625"/>
              <a:gd name="connsiteY0-2" fmla="*/ 0 h 6577013"/>
              <a:gd name="connsiteX1-3" fmla="*/ 3291582 w 4365625"/>
              <a:gd name="connsiteY1-4" fmla="*/ 149119 h 6577013"/>
              <a:gd name="connsiteX2-5" fmla="*/ 4365625 w 4365625"/>
              <a:gd name="connsiteY2-6" fmla="*/ 6577013 h 6577013"/>
              <a:gd name="connsiteX3-7" fmla="*/ 0 w 4365625"/>
              <a:gd name="connsiteY3-8" fmla="*/ 6577013 h 6577013"/>
              <a:gd name="connsiteX4-9" fmla="*/ 0 w 4365625"/>
              <a:gd name="connsiteY4-10" fmla="*/ 0 h 6577013"/>
              <a:gd name="connsiteX0-11" fmla="*/ 0 w 3749366"/>
              <a:gd name="connsiteY0-12" fmla="*/ 0 h 6869360"/>
              <a:gd name="connsiteX1-13" fmla="*/ 3291582 w 3749366"/>
              <a:gd name="connsiteY1-14" fmla="*/ 149119 h 6869360"/>
              <a:gd name="connsiteX2-15" fmla="*/ 3749366 w 3749366"/>
              <a:gd name="connsiteY2-16" fmla="*/ 6869360 h 6869360"/>
              <a:gd name="connsiteX3-17" fmla="*/ 0 w 3749366"/>
              <a:gd name="connsiteY3-18" fmla="*/ 6577013 h 6869360"/>
              <a:gd name="connsiteX4-19" fmla="*/ 0 w 3749366"/>
              <a:gd name="connsiteY4-20" fmla="*/ 0 h 6869360"/>
              <a:gd name="connsiteX0-21" fmla="*/ 0 w 3749366"/>
              <a:gd name="connsiteY0-22" fmla="*/ 0 h 7089056"/>
              <a:gd name="connsiteX1-23" fmla="*/ 3291582 w 3749366"/>
              <a:gd name="connsiteY1-24" fmla="*/ 149119 h 7089056"/>
              <a:gd name="connsiteX2-25" fmla="*/ 3749366 w 3749366"/>
              <a:gd name="connsiteY2-26" fmla="*/ 6869360 h 7089056"/>
              <a:gd name="connsiteX3-27" fmla="*/ 1086773 w 3749366"/>
              <a:gd name="connsiteY3-28" fmla="*/ 7089056 h 7089056"/>
              <a:gd name="connsiteX4-29" fmla="*/ 0 w 3749366"/>
              <a:gd name="connsiteY4-30" fmla="*/ 0 h 7089056"/>
              <a:gd name="connsiteX0-31" fmla="*/ 0 w 3181010"/>
              <a:gd name="connsiteY0-32" fmla="*/ 0 h 7332178"/>
              <a:gd name="connsiteX1-33" fmla="*/ 2723226 w 3181010"/>
              <a:gd name="connsiteY1-34" fmla="*/ 392241 h 7332178"/>
              <a:gd name="connsiteX2-35" fmla="*/ 3181010 w 3181010"/>
              <a:gd name="connsiteY2-36" fmla="*/ 7112482 h 7332178"/>
              <a:gd name="connsiteX3-37" fmla="*/ 518417 w 3181010"/>
              <a:gd name="connsiteY3-38" fmla="*/ 7332178 h 7332178"/>
              <a:gd name="connsiteX4-39" fmla="*/ 0 w 3181010"/>
              <a:gd name="connsiteY4-40" fmla="*/ 0 h 73321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181010" h="7332178">
                <a:moveTo>
                  <a:pt x="0" y="0"/>
                </a:moveTo>
                <a:lnTo>
                  <a:pt x="2723226" y="392241"/>
                </a:lnTo>
                <a:lnTo>
                  <a:pt x="3181010" y="7112482"/>
                </a:lnTo>
                <a:lnTo>
                  <a:pt x="518417" y="7332178"/>
                </a:lnTo>
                <a:lnTo>
                  <a:pt x="0" y="0"/>
                </a:lnTo>
                <a:close/>
              </a:path>
            </a:pathLst>
          </a:custGeom>
        </p:spPr>
        <p:txBody>
          <a:bodyPr/>
          <a:lstStyle/>
          <a:p>
            <a:endParaRPr lang="en-US"/>
          </a:p>
        </p:txBody>
      </p:sp>
      <p:sp>
        <p:nvSpPr>
          <p:cNvPr id="8" name="Picture Placeholder 7"/>
          <p:cNvSpPr>
            <a:spLocks noGrp="1"/>
          </p:cNvSpPr>
          <p:nvPr>
            <p:ph type="pic" sz="quarter" idx="11"/>
          </p:nvPr>
        </p:nvSpPr>
        <p:spPr>
          <a:xfrm rot="20488635">
            <a:off x="7194376" y="4813755"/>
            <a:ext cx="2883869" cy="1057201"/>
          </a:xfrm>
          <a:custGeom>
            <a:avLst/>
            <a:gdLst>
              <a:gd name="connsiteX0" fmla="*/ 0 w 7680325"/>
              <a:gd name="connsiteY0" fmla="*/ 0 h 3370262"/>
              <a:gd name="connsiteX1" fmla="*/ 7680325 w 7680325"/>
              <a:gd name="connsiteY1" fmla="*/ 0 h 3370262"/>
              <a:gd name="connsiteX2" fmla="*/ 7680325 w 7680325"/>
              <a:gd name="connsiteY2" fmla="*/ 3370262 h 3370262"/>
              <a:gd name="connsiteX3" fmla="*/ 0 w 7680325"/>
              <a:gd name="connsiteY3" fmla="*/ 3370262 h 3370262"/>
              <a:gd name="connsiteX4" fmla="*/ 0 w 7680325"/>
              <a:gd name="connsiteY4" fmla="*/ 0 h 3370262"/>
              <a:gd name="connsiteX0-1" fmla="*/ 0 w 7680325"/>
              <a:gd name="connsiteY0-2" fmla="*/ 0 h 3370262"/>
              <a:gd name="connsiteX1-3" fmla="*/ 6035911 w 7680325"/>
              <a:gd name="connsiteY1-4" fmla="*/ 220546 h 3370262"/>
              <a:gd name="connsiteX2-5" fmla="*/ 7680325 w 7680325"/>
              <a:gd name="connsiteY2-6" fmla="*/ 3370262 h 3370262"/>
              <a:gd name="connsiteX3-7" fmla="*/ 0 w 7680325"/>
              <a:gd name="connsiteY3-8" fmla="*/ 3370262 h 3370262"/>
              <a:gd name="connsiteX4-9" fmla="*/ 0 w 7680325"/>
              <a:gd name="connsiteY4-10" fmla="*/ 0 h 3370262"/>
              <a:gd name="connsiteX0-11" fmla="*/ 0 w 6855931"/>
              <a:gd name="connsiteY0-12" fmla="*/ 0 h 3370262"/>
              <a:gd name="connsiteX1-13" fmla="*/ 6035911 w 6855931"/>
              <a:gd name="connsiteY1-14" fmla="*/ 220546 h 3370262"/>
              <a:gd name="connsiteX2-15" fmla="*/ 6855931 w 6855931"/>
              <a:gd name="connsiteY2-16" fmla="*/ 2212363 h 3370262"/>
              <a:gd name="connsiteX3-17" fmla="*/ 0 w 6855931"/>
              <a:gd name="connsiteY3-18" fmla="*/ 3370262 h 3370262"/>
              <a:gd name="connsiteX4-19" fmla="*/ 0 w 6855931"/>
              <a:gd name="connsiteY4-20" fmla="*/ 0 h 3370262"/>
              <a:gd name="connsiteX0-21" fmla="*/ 0 w 6855931"/>
              <a:gd name="connsiteY0-22" fmla="*/ 0 h 2367013"/>
              <a:gd name="connsiteX1-23" fmla="*/ 6035911 w 6855931"/>
              <a:gd name="connsiteY1-24" fmla="*/ 220546 h 2367013"/>
              <a:gd name="connsiteX2-25" fmla="*/ 6855931 w 6855931"/>
              <a:gd name="connsiteY2-26" fmla="*/ 2212363 h 2367013"/>
              <a:gd name="connsiteX3-27" fmla="*/ 1254559 w 6855931"/>
              <a:gd name="connsiteY3-28" fmla="*/ 2367013 h 2367013"/>
              <a:gd name="connsiteX4-29" fmla="*/ 0 w 6855931"/>
              <a:gd name="connsiteY4-30" fmla="*/ 0 h 2367013"/>
              <a:gd name="connsiteX0-31" fmla="*/ 0 w 6883315"/>
              <a:gd name="connsiteY0-32" fmla="*/ 0 h 2367013"/>
              <a:gd name="connsiteX1-33" fmla="*/ 6035911 w 6883315"/>
              <a:gd name="connsiteY1-34" fmla="*/ 220546 h 2367013"/>
              <a:gd name="connsiteX2-35" fmla="*/ 6883315 w 6883315"/>
              <a:gd name="connsiteY2-36" fmla="*/ 2313382 h 2367013"/>
              <a:gd name="connsiteX3-37" fmla="*/ 1254559 w 6883315"/>
              <a:gd name="connsiteY3-38" fmla="*/ 2367013 h 2367013"/>
              <a:gd name="connsiteX4-39" fmla="*/ 0 w 6883315"/>
              <a:gd name="connsiteY4-40" fmla="*/ 0 h 2367013"/>
              <a:gd name="connsiteX0-41" fmla="*/ 0 w 6883315"/>
              <a:gd name="connsiteY0-42" fmla="*/ 0 h 2367013"/>
              <a:gd name="connsiteX1-43" fmla="*/ 5994554 w 6883315"/>
              <a:gd name="connsiteY1-44" fmla="*/ 252612 h 2367013"/>
              <a:gd name="connsiteX2-45" fmla="*/ 6883315 w 6883315"/>
              <a:gd name="connsiteY2-46" fmla="*/ 2313382 h 2367013"/>
              <a:gd name="connsiteX3-47" fmla="*/ 1254559 w 6883315"/>
              <a:gd name="connsiteY3-48" fmla="*/ 2367013 h 2367013"/>
              <a:gd name="connsiteX4-49" fmla="*/ 0 w 6883315"/>
              <a:gd name="connsiteY4-50" fmla="*/ 0 h 2367013"/>
              <a:gd name="connsiteX0-51" fmla="*/ 0 w 5768490"/>
              <a:gd name="connsiteY0-52" fmla="*/ 74974 h 2114401"/>
              <a:gd name="connsiteX1-53" fmla="*/ 4879729 w 5768490"/>
              <a:gd name="connsiteY1-54" fmla="*/ 0 h 2114401"/>
              <a:gd name="connsiteX2-55" fmla="*/ 5768490 w 5768490"/>
              <a:gd name="connsiteY2-56" fmla="*/ 2060770 h 2114401"/>
              <a:gd name="connsiteX3-57" fmla="*/ 139734 w 5768490"/>
              <a:gd name="connsiteY3-58" fmla="*/ 2114401 h 2114401"/>
              <a:gd name="connsiteX4-59" fmla="*/ 0 w 5768490"/>
              <a:gd name="connsiteY4-60" fmla="*/ 74974 h 21144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8490" h="2114401">
                <a:moveTo>
                  <a:pt x="0" y="74974"/>
                </a:moveTo>
                <a:lnTo>
                  <a:pt x="4879729" y="0"/>
                </a:lnTo>
                <a:lnTo>
                  <a:pt x="5768490" y="2060770"/>
                </a:lnTo>
                <a:lnTo>
                  <a:pt x="139734" y="2114401"/>
                </a:lnTo>
                <a:lnTo>
                  <a:pt x="0" y="74974"/>
                </a:lnTo>
                <a:close/>
              </a:path>
            </a:pathLst>
          </a:custGeom>
        </p:spPr>
        <p:txBody>
          <a:bodyPr/>
          <a:lstStyle/>
          <a:p>
            <a:endParaRPr lang="en-US"/>
          </a:p>
        </p:txBody>
      </p:sp>
      <p:sp>
        <p:nvSpPr>
          <p:cNvPr id="10" name="Picture Placeholder 9"/>
          <p:cNvSpPr>
            <a:spLocks noGrp="1"/>
          </p:cNvSpPr>
          <p:nvPr>
            <p:ph type="pic" sz="quarter" idx="12"/>
          </p:nvPr>
        </p:nvSpPr>
        <p:spPr>
          <a:xfrm>
            <a:off x="8997572" y="1431710"/>
            <a:ext cx="2358491" cy="2400402"/>
          </a:xfrm>
          <a:custGeom>
            <a:avLst/>
            <a:gdLst>
              <a:gd name="connsiteX0" fmla="*/ 0 w 2714625"/>
              <a:gd name="connsiteY0" fmla="*/ 0 h 5627688"/>
              <a:gd name="connsiteX1" fmla="*/ 2714625 w 2714625"/>
              <a:gd name="connsiteY1" fmla="*/ 0 h 5627688"/>
              <a:gd name="connsiteX2" fmla="*/ 2714625 w 2714625"/>
              <a:gd name="connsiteY2" fmla="*/ 5627688 h 5627688"/>
              <a:gd name="connsiteX3" fmla="*/ 0 w 2714625"/>
              <a:gd name="connsiteY3" fmla="*/ 5627688 h 5627688"/>
              <a:gd name="connsiteX4" fmla="*/ 0 w 2714625"/>
              <a:gd name="connsiteY4" fmla="*/ 0 h 5627688"/>
              <a:gd name="connsiteX0-1" fmla="*/ 2438400 w 5153025"/>
              <a:gd name="connsiteY0-2" fmla="*/ 0 h 5627688"/>
              <a:gd name="connsiteX1-3" fmla="*/ 5153025 w 5153025"/>
              <a:gd name="connsiteY1-4" fmla="*/ 0 h 5627688"/>
              <a:gd name="connsiteX2-5" fmla="*/ 5153025 w 5153025"/>
              <a:gd name="connsiteY2-6" fmla="*/ 5627688 h 5627688"/>
              <a:gd name="connsiteX3-7" fmla="*/ 0 w 5153025"/>
              <a:gd name="connsiteY3-8" fmla="*/ 4002088 h 5627688"/>
              <a:gd name="connsiteX4-9" fmla="*/ 2438400 w 5153025"/>
              <a:gd name="connsiteY4-10" fmla="*/ 0 h 5627688"/>
              <a:gd name="connsiteX0-11" fmla="*/ 2438400 w 5153025"/>
              <a:gd name="connsiteY0-12" fmla="*/ 0 h 4800374"/>
              <a:gd name="connsiteX1-13" fmla="*/ 5153025 w 5153025"/>
              <a:gd name="connsiteY1-14" fmla="*/ 0 h 4800374"/>
              <a:gd name="connsiteX2-15" fmla="*/ 2279197 w 5153025"/>
              <a:gd name="connsiteY2-16" fmla="*/ 4800374 h 4800374"/>
              <a:gd name="connsiteX3-17" fmla="*/ 0 w 5153025"/>
              <a:gd name="connsiteY3-18" fmla="*/ 4002088 h 4800374"/>
              <a:gd name="connsiteX4-19" fmla="*/ 2438400 w 5153025"/>
              <a:gd name="connsiteY4-20" fmla="*/ 0 h 4800374"/>
              <a:gd name="connsiteX0-21" fmla="*/ 2438400 w 4761139"/>
              <a:gd name="connsiteY0-22" fmla="*/ 0 h 4800374"/>
              <a:gd name="connsiteX1-23" fmla="*/ 4761139 w 4761139"/>
              <a:gd name="connsiteY1-24" fmla="*/ 580571 h 4800374"/>
              <a:gd name="connsiteX2-25" fmla="*/ 2279197 w 4761139"/>
              <a:gd name="connsiteY2-26" fmla="*/ 4800374 h 4800374"/>
              <a:gd name="connsiteX3-27" fmla="*/ 0 w 4761139"/>
              <a:gd name="connsiteY3-28" fmla="*/ 4002088 h 4800374"/>
              <a:gd name="connsiteX4-29" fmla="*/ 2438400 w 4761139"/>
              <a:gd name="connsiteY4-30" fmla="*/ 0 h 4800374"/>
              <a:gd name="connsiteX0-31" fmla="*/ 2438400 w 4761139"/>
              <a:gd name="connsiteY0-32" fmla="*/ 429 h 4800803"/>
              <a:gd name="connsiteX1-33" fmla="*/ 2540226 w 4761139"/>
              <a:gd name="connsiteY1-34" fmla="*/ 53950 h 4800803"/>
              <a:gd name="connsiteX2-35" fmla="*/ 4761139 w 4761139"/>
              <a:gd name="connsiteY2-36" fmla="*/ 581000 h 4800803"/>
              <a:gd name="connsiteX3-37" fmla="*/ 2279197 w 4761139"/>
              <a:gd name="connsiteY3-38" fmla="*/ 4800803 h 4800803"/>
              <a:gd name="connsiteX4-39" fmla="*/ 0 w 4761139"/>
              <a:gd name="connsiteY4-40" fmla="*/ 4002517 h 4800803"/>
              <a:gd name="connsiteX5" fmla="*/ 2438400 w 4761139"/>
              <a:gd name="connsiteY5" fmla="*/ 429 h 4800803"/>
              <a:gd name="connsiteX0-41" fmla="*/ 2438400 w 4717596"/>
              <a:gd name="connsiteY0-42" fmla="*/ 429 h 4800803"/>
              <a:gd name="connsiteX1-43" fmla="*/ 2540226 w 4717596"/>
              <a:gd name="connsiteY1-44" fmla="*/ 53950 h 4800803"/>
              <a:gd name="connsiteX2-45" fmla="*/ 4717596 w 4717596"/>
              <a:gd name="connsiteY2-46" fmla="*/ 624543 h 4800803"/>
              <a:gd name="connsiteX3-47" fmla="*/ 2279197 w 4717596"/>
              <a:gd name="connsiteY3-48" fmla="*/ 4800803 h 4800803"/>
              <a:gd name="connsiteX4-49" fmla="*/ 0 w 4717596"/>
              <a:gd name="connsiteY4-50" fmla="*/ 4002517 h 4800803"/>
              <a:gd name="connsiteX5-51" fmla="*/ 2438400 w 4717596"/>
              <a:gd name="connsiteY5-52" fmla="*/ 429 h 480080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51" y="connsiteY5-52"/>
              </a:cxn>
            </a:cxnLst>
            <a:rect l="l" t="t" r="r" b="b"/>
            <a:pathLst>
              <a:path w="4717596" h="4800803">
                <a:moveTo>
                  <a:pt x="2438400" y="429"/>
                </a:moveTo>
                <a:cubicBezTo>
                  <a:pt x="2472342" y="-5921"/>
                  <a:pt x="2506284" y="60300"/>
                  <a:pt x="2540226" y="53950"/>
                </a:cubicBezTo>
                <a:lnTo>
                  <a:pt x="4717596" y="624543"/>
                </a:lnTo>
                <a:lnTo>
                  <a:pt x="2279197" y="4800803"/>
                </a:lnTo>
                <a:lnTo>
                  <a:pt x="0" y="4002517"/>
                </a:lnTo>
                <a:lnTo>
                  <a:pt x="2438400" y="429"/>
                </a:lnTo>
                <a:close/>
              </a:path>
            </a:pathLst>
          </a:custGeom>
        </p:spPr>
        <p:txBody>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6D65547-4203-4977-8DDF-2DF810B9C4A6}" type="datetimeFigureOut">
              <a:rPr lang="zh-CN" altLang="en-US" smtClean="0"/>
              <a:t>2023/6/6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3AF0638-9503-40C1-8F52-FE027FD6803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6D65547-4203-4977-8DDF-2DF810B9C4A6}" type="datetimeFigureOut">
              <a:rPr lang="zh-CN" altLang="en-US" smtClean="0"/>
              <a:t>2023/6/6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3AF0638-9503-40C1-8F52-FE027FD6803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6D65547-4203-4977-8DDF-2DF810B9C4A6}" type="datetimeFigureOut">
              <a:rPr lang="zh-CN" altLang="en-US" smtClean="0"/>
              <a:t>2023/6/6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3AF0638-9503-40C1-8F52-FE027FD6803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6D65547-4203-4977-8DDF-2DF810B9C4A6}" type="datetimeFigureOut">
              <a:rPr lang="zh-CN" altLang="en-US" smtClean="0"/>
              <a:t>2023/6/6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AF0638-9503-40C1-8F52-FE027FD6803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6D65547-4203-4977-8DDF-2DF810B9C4A6}" type="datetimeFigureOut">
              <a:rPr lang="zh-CN" altLang="en-US" smtClean="0"/>
              <a:t>2023/6/6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AF0638-9503-40C1-8F52-FE027FD6803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D65547-4203-4977-8DDF-2DF810B9C4A6}" type="datetimeFigureOut">
              <a:rPr lang="zh-CN" altLang="en-US" smtClean="0"/>
              <a:t>2023/6/6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AF0638-9503-40C1-8F52-FE027FD6803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7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D65547-4203-4977-8DDF-2DF810B9C4A6}" type="datetimeFigureOut">
              <a:rPr lang="zh-CN" altLang="en-US" smtClean="0"/>
              <a:t>2023/6/6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AF0638-9503-40C1-8F52-FE027FD6803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3.png"/><Relationship Id="rId3" Type="http://schemas.openxmlformats.org/officeDocument/2006/relationships/tags" Target="../tags/tag4.xml"/><Relationship Id="rId7" Type="http://schemas.openxmlformats.org/officeDocument/2006/relationships/audio" Target="../media/media1.mp3"/><Relationship Id="rId12" Type="http://schemas.microsoft.com/office/2007/relationships/hdphoto" Target="../media/hdphoto1.wdp"/><Relationship Id="rId2" Type="http://schemas.openxmlformats.org/officeDocument/2006/relationships/tags" Target="../tags/tag3.xml"/><Relationship Id="rId1" Type="http://schemas.openxmlformats.org/officeDocument/2006/relationships/tags" Target="../tags/tag2.xml"/><Relationship Id="rId6" Type="http://schemas.microsoft.com/office/2007/relationships/media" Target="../media/media1.mp3"/><Relationship Id="rId11" Type="http://schemas.openxmlformats.org/officeDocument/2006/relationships/image" Target="../media/image2.png"/><Relationship Id="rId5" Type="http://schemas.openxmlformats.org/officeDocument/2006/relationships/tags" Target="../tags/tag6.xml"/><Relationship Id="rId10" Type="http://schemas.openxmlformats.org/officeDocument/2006/relationships/image" Target="../media/image1.jpeg"/><Relationship Id="rId4" Type="http://schemas.openxmlformats.org/officeDocument/2006/relationships/tags" Target="../tags/tag5.xml"/><Relationship Id="rId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tags" Target="../tags/tag50.xml"/><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image" Target="../media/image24.jpe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23.jpeg"/><Relationship Id="rId5" Type="http://schemas.openxmlformats.org/officeDocument/2006/relationships/tags" Target="../tags/tag47.xml"/><Relationship Id="rId10" Type="http://schemas.openxmlformats.org/officeDocument/2006/relationships/notesSlide" Target="../notesSlides/notesSlide10.xml"/><Relationship Id="rId4" Type="http://schemas.openxmlformats.org/officeDocument/2006/relationships/tags" Target="../tags/tag46.xml"/><Relationship Id="rId9"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tags" Target="../tags/tag53.xml"/><Relationship Id="rId7" Type="http://schemas.openxmlformats.org/officeDocument/2006/relationships/tags" Target="../tags/tag57.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image" Target="../media/image25.png"/><Relationship Id="rId5" Type="http://schemas.openxmlformats.org/officeDocument/2006/relationships/tags" Target="../tags/tag55.xml"/><Relationship Id="rId10" Type="http://schemas.openxmlformats.org/officeDocument/2006/relationships/image" Target="../media/image23.jpeg"/><Relationship Id="rId4" Type="http://schemas.openxmlformats.org/officeDocument/2006/relationships/tags" Target="../tags/tag54.xml"/><Relationship Id="rId9"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60.xml"/><Relationship Id="rId7" Type="http://schemas.openxmlformats.org/officeDocument/2006/relationships/notesSlide" Target="../notesSlides/notesSlide12.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Layout" Target="../slideLayouts/slideLayout40.xml"/><Relationship Id="rId5" Type="http://schemas.openxmlformats.org/officeDocument/2006/relationships/tags" Target="../tags/tag62.xml"/><Relationship Id="rId4" Type="http://schemas.openxmlformats.org/officeDocument/2006/relationships/tags" Target="../tags/tag61.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65.xml"/><Relationship Id="rId7" Type="http://schemas.openxmlformats.org/officeDocument/2006/relationships/image" Target="../media/image27.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notesSlide" Target="../notesSlides/notesSlide13.xml"/><Relationship Id="rId5" Type="http://schemas.openxmlformats.org/officeDocument/2006/relationships/slideLayout" Target="../slideLayouts/slideLayout40.xml"/><Relationship Id="rId4" Type="http://schemas.openxmlformats.org/officeDocument/2006/relationships/tags" Target="../tags/tag66.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69.xml"/><Relationship Id="rId7" Type="http://schemas.openxmlformats.org/officeDocument/2006/relationships/notesSlide" Target="../notesSlides/notesSlide14.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Layout" Target="../slideLayouts/slideLayout40.xml"/><Relationship Id="rId5" Type="http://schemas.openxmlformats.org/officeDocument/2006/relationships/tags" Target="../tags/tag71.xml"/><Relationship Id="rId4" Type="http://schemas.openxmlformats.org/officeDocument/2006/relationships/tags" Target="../tags/tag7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76.xml"/><Relationship Id="rId7" Type="http://schemas.openxmlformats.org/officeDocument/2006/relationships/image" Target="../media/image32.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16.xml"/><Relationship Id="rId5" Type="http://schemas.openxmlformats.org/officeDocument/2006/relationships/slideLayout" Target="../slideLayouts/slideLayout40.xml"/><Relationship Id="rId4" Type="http://schemas.openxmlformats.org/officeDocument/2006/relationships/tags" Target="../tags/tag77.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80.xml"/><Relationship Id="rId7" Type="http://schemas.openxmlformats.org/officeDocument/2006/relationships/notesSlide" Target="../notesSlides/notesSlide17.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slideLayout" Target="../slideLayouts/slideLayout18.xml"/><Relationship Id="rId5" Type="http://schemas.openxmlformats.org/officeDocument/2006/relationships/tags" Target="../tags/tag82.xml"/><Relationship Id="rId4" Type="http://schemas.openxmlformats.org/officeDocument/2006/relationships/tags" Target="../tags/tag81.xml"/><Relationship Id="rId9"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notesSlide" Target="../notesSlides/notesSlide18.xml"/><Relationship Id="rId4"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tags" Target="../tags/tag86.xml"/><Relationship Id="rId6" Type="http://schemas.openxmlformats.org/officeDocument/2006/relationships/image" Target="../media/image35.png"/><Relationship Id="rId5" Type="http://schemas.microsoft.com/office/2007/relationships/hdphoto" Target="../media/hdphoto2.wdp"/><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slideLayout" Target="../slideLayouts/slideLayout7.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image" Target="../media/image4.png"/><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8.xml"/><Relationship Id="rId1" Type="http://schemas.openxmlformats.org/officeDocument/2006/relationships/tags" Target="../tags/tag87.xml"/><Relationship Id="rId6" Type="http://schemas.openxmlformats.org/officeDocument/2006/relationships/image" Target="../media/image36.png"/><Relationship Id="rId5" Type="http://schemas.microsoft.com/office/2007/relationships/hdphoto" Target="../media/hdphoto2.wdp"/><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39.jpeg"/><Relationship Id="rId3" Type="http://schemas.openxmlformats.org/officeDocument/2006/relationships/tags" Target="../tags/tag90.xml"/><Relationship Id="rId7" Type="http://schemas.openxmlformats.org/officeDocument/2006/relationships/slideLayout" Target="../slideLayouts/slideLayout18.xml"/><Relationship Id="rId12" Type="http://schemas.openxmlformats.org/officeDocument/2006/relationships/image" Target="../media/image38.jpe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image" Target="../media/image37.jpeg"/><Relationship Id="rId5" Type="http://schemas.openxmlformats.org/officeDocument/2006/relationships/tags" Target="../tags/tag92.xml"/><Relationship Id="rId15" Type="http://schemas.openxmlformats.org/officeDocument/2006/relationships/image" Target="../media/image41.jpeg"/><Relationship Id="rId10" Type="http://schemas.microsoft.com/office/2007/relationships/hdphoto" Target="../media/hdphoto2.wdp"/><Relationship Id="rId4" Type="http://schemas.openxmlformats.org/officeDocument/2006/relationships/tags" Target="../tags/tag91.xml"/><Relationship Id="rId9" Type="http://schemas.openxmlformats.org/officeDocument/2006/relationships/image" Target="../media/image34.png"/><Relationship Id="rId14" Type="http://schemas.openxmlformats.org/officeDocument/2006/relationships/image" Target="../media/image40.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95.xml"/><Relationship Id="rId1" Type="http://schemas.openxmlformats.org/officeDocument/2006/relationships/tags" Target="../tags/tag94.xml"/><Relationship Id="rId6" Type="http://schemas.microsoft.com/office/2007/relationships/hdphoto" Target="../media/hdphoto2.wdp"/><Relationship Id="rId5" Type="http://schemas.openxmlformats.org/officeDocument/2006/relationships/image" Target="../media/image3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tags" Target="../tags/tag108.xml"/><Relationship Id="rId18" Type="http://schemas.openxmlformats.org/officeDocument/2006/relationships/notesSlide" Target="../notesSlides/notesSlide23.xml"/><Relationship Id="rId3" Type="http://schemas.openxmlformats.org/officeDocument/2006/relationships/tags" Target="../tags/tag98.xml"/><Relationship Id="rId21" Type="http://schemas.openxmlformats.org/officeDocument/2006/relationships/image" Target="../media/image44.png"/><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slideLayout" Target="../slideLayouts/slideLayout21.xml"/><Relationship Id="rId2" Type="http://schemas.openxmlformats.org/officeDocument/2006/relationships/tags" Target="../tags/tag97.xml"/><Relationship Id="rId16" Type="http://schemas.openxmlformats.org/officeDocument/2006/relationships/tags" Target="../tags/tag111.xml"/><Relationship Id="rId20" Type="http://schemas.openxmlformats.org/officeDocument/2006/relationships/image" Target="../media/image43.png"/><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5" Type="http://schemas.openxmlformats.org/officeDocument/2006/relationships/tags" Target="../tags/tag110.xml"/><Relationship Id="rId23" Type="http://schemas.openxmlformats.org/officeDocument/2006/relationships/image" Target="../media/image46.png"/><Relationship Id="rId10" Type="http://schemas.openxmlformats.org/officeDocument/2006/relationships/tags" Target="../tags/tag105.xml"/><Relationship Id="rId19" Type="http://schemas.openxmlformats.org/officeDocument/2006/relationships/image" Target="../media/image42.jpeg"/><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tags" Target="../tags/tag109.xml"/><Relationship Id="rId22"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tags" Target="../tags/tag119.xml"/><Relationship Id="rId13" Type="http://schemas.openxmlformats.org/officeDocument/2006/relationships/tags" Target="../tags/tag124.xml"/><Relationship Id="rId18" Type="http://schemas.openxmlformats.org/officeDocument/2006/relationships/notesSlide" Target="../notesSlides/notesSlide24.xml"/><Relationship Id="rId3" Type="http://schemas.openxmlformats.org/officeDocument/2006/relationships/tags" Target="../tags/tag114.xml"/><Relationship Id="rId7" Type="http://schemas.openxmlformats.org/officeDocument/2006/relationships/tags" Target="../tags/tag118.xml"/><Relationship Id="rId12" Type="http://schemas.openxmlformats.org/officeDocument/2006/relationships/tags" Target="../tags/tag123.xml"/><Relationship Id="rId17" Type="http://schemas.openxmlformats.org/officeDocument/2006/relationships/slideLayout" Target="../slideLayouts/slideLayout21.xml"/><Relationship Id="rId2" Type="http://schemas.openxmlformats.org/officeDocument/2006/relationships/tags" Target="../tags/tag113.xml"/><Relationship Id="rId16" Type="http://schemas.openxmlformats.org/officeDocument/2006/relationships/tags" Target="../tags/tag127.xml"/><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tags" Target="../tags/tag122.xml"/><Relationship Id="rId5" Type="http://schemas.openxmlformats.org/officeDocument/2006/relationships/tags" Target="../tags/tag116.xml"/><Relationship Id="rId15" Type="http://schemas.openxmlformats.org/officeDocument/2006/relationships/tags" Target="../tags/tag126.xml"/><Relationship Id="rId10" Type="http://schemas.openxmlformats.org/officeDocument/2006/relationships/tags" Target="../tags/tag121.xml"/><Relationship Id="rId19" Type="http://schemas.openxmlformats.org/officeDocument/2006/relationships/image" Target="../media/image42.jpeg"/><Relationship Id="rId4" Type="http://schemas.openxmlformats.org/officeDocument/2006/relationships/tags" Target="../tags/tag115.xml"/><Relationship Id="rId9" Type="http://schemas.openxmlformats.org/officeDocument/2006/relationships/tags" Target="../tags/tag120.xml"/><Relationship Id="rId14" Type="http://schemas.openxmlformats.org/officeDocument/2006/relationships/tags" Target="../tags/tag1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8.xml"/><Relationship Id="rId1" Type="http://schemas.openxmlformats.org/officeDocument/2006/relationships/tags" Target="../tags/tag128.xml"/><Relationship Id="rId6" Type="http://schemas.openxmlformats.org/officeDocument/2006/relationships/hyperlink" Target="https://zhuanlan.zhihu.com/p/613337342" TargetMode="External"/><Relationship Id="rId5" Type="http://schemas.openxmlformats.org/officeDocument/2006/relationships/hyperlink" Target="https://zhuanlan.zhihu.com/p/624221952" TargetMode="External"/><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131.xml"/><Relationship Id="rId7" Type="http://schemas.openxmlformats.org/officeDocument/2006/relationships/notesSlide" Target="../notesSlides/notesSlide26.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slideLayout" Target="../slideLayouts/slideLayout7.xml"/><Relationship Id="rId5" Type="http://schemas.openxmlformats.org/officeDocument/2006/relationships/tags" Target="../tags/tag133.xml"/><Relationship Id="rId10" Type="http://schemas.microsoft.com/office/2007/relationships/hdphoto" Target="../media/hdphoto1.wdp"/><Relationship Id="rId4" Type="http://schemas.openxmlformats.org/officeDocument/2006/relationships/tags" Target="../tags/tag132.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1.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image" Target="../media/image7.jpeg"/><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image" Target="../media/image6.jpe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image" Target="../media/image5.jpeg"/><Relationship Id="rId5" Type="http://schemas.openxmlformats.org/officeDocument/2006/relationships/tags" Target="../tags/tag25.xml"/><Relationship Id="rId10" Type="http://schemas.openxmlformats.org/officeDocument/2006/relationships/notesSlide" Target="../notesSlides/notesSlide4.xml"/><Relationship Id="rId4" Type="http://schemas.openxmlformats.org/officeDocument/2006/relationships/tags" Target="../tags/tag24.xml"/><Relationship Id="rId9" Type="http://schemas.openxmlformats.org/officeDocument/2006/relationships/slideLayout" Target="../slideLayouts/slideLayout12.xml"/><Relationship Id="rId1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image" Target="../media/image18.jpe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image" Target="../media/image17.jpeg"/><Relationship Id="rId5" Type="http://schemas.openxmlformats.org/officeDocument/2006/relationships/tags" Target="../tags/tag33.xml"/><Relationship Id="rId10" Type="http://schemas.openxmlformats.org/officeDocument/2006/relationships/image" Target="../media/image16.jpeg"/><Relationship Id="rId4" Type="http://schemas.openxmlformats.org/officeDocument/2006/relationships/tags" Target="../tags/tag32.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slideLayout" Target="../slideLayouts/slideLayout14.xml"/><Relationship Id="rId7" Type="http://schemas.openxmlformats.org/officeDocument/2006/relationships/image" Target="../media/image21.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40.xml"/><Relationship Id="rId7" Type="http://schemas.openxmlformats.org/officeDocument/2006/relationships/notesSlide" Target="../notesSlides/notesSlide9.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17.xml"/><Relationship Id="rId5" Type="http://schemas.openxmlformats.org/officeDocument/2006/relationships/tags" Target="../tags/tag42.xml"/><Relationship Id="rId4" Type="http://schemas.openxmlformats.org/officeDocument/2006/relationships/tags" Target="../tags/tag4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0036"/>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200000">
            <a:off x="2667000" y="-2618872"/>
            <a:ext cx="6858000" cy="12192000"/>
          </a:xfrm>
          <a:prstGeom prst="rect">
            <a:avLst/>
          </a:prstGeom>
        </p:spPr>
      </p:pic>
      <p:sp>
        <p:nvSpPr>
          <p:cNvPr id="2" name="矩形 1"/>
          <p:cNvSpPr/>
          <p:nvPr/>
        </p:nvSpPr>
        <p:spPr>
          <a:xfrm>
            <a:off x="-1" y="49220"/>
            <a:ext cx="12192000" cy="6858000"/>
          </a:xfrm>
          <a:prstGeom prst="rect">
            <a:avLst/>
          </a:prstGeom>
          <a:solidFill>
            <a:srgbClr val="010036">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A_库_图片 4"/>
          <p:cNvPicPr>
            <a:picLocks noChangeAspect="1"/>
          </p:cNvPicPr>
          <p:nvPr>
            <p:custDataLst>
              <p:tags r:id="rId1"/>
            </p:custDataLst>
          </p:nvPr>
        </p:nvPicPr>
        <p:blipFill rotWithShape="1">
          <a:blip r:embed="rId11" cstate="print">
            <a:extLst>
              <a:ext uri="{BEBA8EAE-BF5A-486C-A8C5-ECC9F3942E4B}">
                <a14:imgProps xmlns:a14="http://schemas.microsoft.com/office/drawing/2010/main">
                  <a14:imgLayer r:embed="rId12">
                    <a14:imgEffect>
                      <a14:backgroundRemoval t="14700" b="85733" l="7143" r="90776">
                        <a14:foregroundMark x1="7190" y1="20933" x2="10501" y2="20933"/>
                        <a14:foregroundMark x1="11826" y1="25867" x2="13340" y2="25867"/>
                        <a14:foregroundMark x1="53075" y1="23400" x2="54588" y2="24633"/>
                        <a14:foregroundMark x1="89735" y1="49833" x2="90823" y2="50467"/>
                        <a14:foregroundMark x1="21239" y1="68700" x2="22327" y2="69800"/>
                        <a14:foregroundMark x1="32876" y1="73967" x2="33538" y2="75533"/>
                        <a14:foregroundMark x1="52176" y1="85733" x2="53926" y2="85400"/>
                      </a14:backgroundRemoval>
                    </a14:imgEffect>
                  </a14:imgLayer>
                </a14:imgProps>
              </a:ext>
              <a:ext uri="{28A0092B-C50C-407E-A947-70E740481C1C}">
                <a14:useLocalDpi xmlns:a14="http://schemas.microsoft.com/office/drawing/2010/main" val="0"/>
              </a:ext>
            </a:extLst>
          </a:blip>
          <a:srcRect t="5923" b="5923"/>
          <a:stretch>
            <a:fillRect/>
          </a:stretch>
        </p:blipFill>
        <p:spPr>
          <a:xfrm>
            <a:off x="3455582" y="1"/>
            <a:ext cx="5482023" cy="6858000"/>
          </a:xfrm>
          <a:prstGeom prst="rect">
            <a:avLst/>
          </a:prstGeom>
        </p:spPr>
      </p:pic>
      <p:sp>
        <p:nvSpPr>
          <p:cNvPr id="3" name="PA_库_矩形 1"/>
          <p:cNvSpPr/>
          <p:nvPr>
            <p:custDataLst>
              <p:tags r:id="rId2"/>
            </p:custDataLst>
          </p:nvPr>
        </p:nvSpPr>
        <p:spPr>
          <a:xfrm>
            <a:off x="4704987" y="1942147"/>
            <a:ext cx="2782026" cy="2782026"/>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PA_库_矩形 2"/>
          <p:cNvSpPr/>
          <p:nvPr>
            <p:custDataLst>
              <p:tags r:id="rId3"/>
            </p:custDataLst>
          </p:nvPr>
        </p:nvSpPr>
        <p:spPr>
          <a:xfrm>
            <a:off x="3550768" y="2444377"/>
            <a:ext cx="3360673" cy="1834706"/>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lumMod val="75000"/>
                  <a:lumOff val="25000"/>
                </a:schemeClr>
              </a:solidFill>
            </a:endParaRPr>
          </a:p>
        </p:txBody>
      </p:sp>
      <p:grpSp>
        <p:nvGrpSpPr>
          <p:cNvPr id="6" name="PA_库_组合 7"/>
          <p:cNvGrpSpPr/>
          <p:nvPr>
            <p:custDataLst>
              <p:tags r:id="rId4"/>
            </p:custDataLst>
          </p:nvPr>
        </p:nvGrpSpPr>
        <p:grpSpPr>
          <a:xfrm>
            <a:off x="3764195" y="5057932"/>
            <a:ext cx="625550" cy="143672"/>
            <a:chOff x="2556329" y="9830500"/>
            <a:chExt cx="1251262" cy="287382"/>
          </a:xfrm>
          <a:solidFill>
            <a:schemeClr val="accent2"/>
          </a:solidFill>
        </p:grpSpPr>
        <p:sp>
          <p:nvSpPr>
            <p:cNvPr id="7" name="Oval 3"/>
            <p:cNvSpPr/>
            <p:nvPr/>
          </p:nvSpPr>
          <p:spPr>
            <a:xfrm>
              <a:off x="2556329" y="9830500"/>
              <a:ext cx="287382" cy="2873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Oval 4"/>
            <p:cNvSpPr/>
            <p:nvPr/>
          </p:nvSpPr>
          <p:spPr>
            <a:xfrm>
              <a:off x="3036963" y="9830500"/>
              <a:ext cx="287382" cy="287382"/>
            </a:xfrm>
            <a:prstGeom prst="ellipse">
              <a:avLst/>
            </a:prstGeom>
            <a:solidFill>
              <a:srgbClr val="00C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Oval 5"/>
            <p:cNvSpPr/>
            <p:nvPr/>
          </p:nvSpPr>
          <p:spPr>
            <a:xfrm>
              <a:off x="3520209" y="9830500"/>
              <a:ext cx="287382" cy="28738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 name="PA_库_文本框 6"/>
          <p:cNvSpPr txBox="1"/>
          <p:nvPr>
            <p:custDataLst>
              <p:tags r:id="rId5"/>
            </p:custDataLst>
          </p:nvPr>
        </p:nvSpPr>
        <p:spPr>
          <a:xfrm>
            <a:off x="3550768" y="2444377"/>
            <a:ext cx="3487722" cy="1631216"/>
          </a:xfrm>
          <a:prstGeom prst="rect">
            <a:avLst/>
          </a:prstGeom>
          <a:noFill/>
        </p:spPr>
        <p:txBody>
          <a:bodyPr wrap="square" lIns="0" tIns="0" rIns="0" bIns="0" rtlCol="0">
            <a:spAutoFit/>
          </a:bodyPr>
          <a:lstStyle/>
          <a:p>
            <a:r>
              <a:rPr lang="en-US" altLang="zh-CN" sz="6600" dirty="0">
                <a:solidFill>
                  <a:schemeClr val="tx1">
                    <a:lumMod val="75000"/>
                    <a:lumOff val="25000"/>
                  </a:schemeClr>
                </a:solidFill>
                <a:latin typeface="Segoe UI Black" panose="020B0A02040204020203" pitchFamily="34" charset="0"/>
                <a:ea typeface="Segoe UI Black" panose="020B0A02040204020203" pitchFamily="34" charset="0"/>
              </a:rPr>
              <a:t>AI</a:t>
            </a:r>
            <a:r>
              <a:rPr lang="zh-CN" altLang="en-US" sz="6600" dirty="0">
                <a:solidFill>
                  <a:schemeClr val="tx1">
                    <a:lumMod val="75000"/>
                    <a:lumOff val="25000"/>
                  </a:schemeClr>
                </a:solidFill>
                <a:latin typeface="Segoe UI Black" panose="020B0A02040204020203" pitchFamily="34" charset="0"/>
                <a:ea typeface="★流丽太行书" panose="03000809000000000000" pitchFamily="65" charset="-128"/>
              </a:rPr>
              <a:t>绘</a:t>
            </a:r>
            <a:r>
              <a:rPr lang="zh-CN" altLang="en-US" sz="6600" dirty="0" smtClean="0">
                <a:solidFill>
                  <a:schemeClr val="tx1">
                    <a:lumMod val="75000"/>
                    <a:lumOff val="25000"/>
                  </a:schemeClr>
                </a:solidFill>
                <a:latin typeface="Segoe UI Black" panose="020B0A02040204020203" pitchFamily="34" charset="0"/>
                <a:ea typeface="★流丽太行书" panose="03000809000000000000" pitchFamily="65" charset="-128"/>
              </a:rPr>
              <a:t>画</a:t>
            </a:r>
            <a:endParaRPr lang="en-US" altLang="zh-CN" sz="4000" dirty="0" smtClean="0">
              <a:solidFill>
                <a:schemeClr val="tx1">
                  <a:lumMod val="75000"/>
                  <a:lumOff val="25000"/>
                </a:schemeClr>
              </a:solidFill>
              <a:latin typeface="Segoe UI Black" panose="020B0A02040204020203" pitchFamily="34" charset="0"/>
              <a:ea typeface="Segoe UI Black" panose="020B0A02040204020203" pitchFamily="34" charset="0"/>
            </a:endParaRPr>
          </a:p>
          <a:p>
            <a:r>
              <a:rPr lang="en-US" altLang="zh-CN" sz="4000" dirty="0">
                <a:solidFill>
                  <a:schemeClr val="tx1">
                    <a:lumMod val="75000"/>
                    <a:lumOff val="25000"/>
                  </a:schemeClr>
                </a:solidFill>
                <a:latin typeface="Segoe UI Black" panose="020B0A02040204020203" pitchFamily="34" charset="0"/>
                <a:ea typeface="Segoe UI Black" panose="020B0A02040204020203" pitchFamily="34" charset="0"/>
              </a:rPr>
              <a:t> </a:t>
            </a:r>
            <a:r>
              <a:rPr lang="en-US" altLang="zh-CN" sz="4000" dirty="0" smtClean="0">
                <a:solidFill>
                  <a:schemeClr val="tx1">
                    <a:lumMod val="75000"/>
                    <a:lumOff val="25000"/>
                  </a:schemeClr>
                </a:solidFill>
                <a:latin typeface="Segoe UI Black" panose="020B0A02040204020203" pitchFamily="34" charset="0"/>
                <a:ea typeface="Segoe UI Black" panose="020B0A02040204020203" pitchFamily="34" charset="0"/>
              </a:rPr>
              <a:t>&amp;</a:t>
            </a:r>
            <a:r>
              <a:rPr lang="zh-CN" altLang="en-US" sz="4000" dirty="0" smtClean="0">
                <a:solidFill>
                  <a:schemeClr val="tx1">
                    <a:lumMod val="75000"/>
                    <a:lumOff val="25000"/>
                  </a:schemeClr>
                </a:solidFill>
                <a:latin typeface="Segoe UI Black" panose="020B0A02040204020203" pitchFamily="34" charset="0"/>
                <a:ea typeface="★流丽太行书" panose="03000809000000000000" pitchFamily="65" charset="-128"/>
              </a:rPr>
              <a:t>扩散模型</a:t>
            </a:r>
            <a:endParaRPr lang="zh-CN" altLang="en-US" sz="6600" dirty="0">
              <a:solidFill>
                <a:schemeClr val="tx1">
                  <a:lumMod val="75000"/>
                  <a:lumOff val="25000"/>
                </a:schemeClr>
              </a:solidFill>
              <a:latin typeface="Segoe UI Black" panose="020B0A02040204020203" pitchFamily="34" charset="0"/>
              <a:ea typeface="★流丽太行书" panose="03000809000000000000" pitchFamily="65" charset="-128"/>
            </a:endParaRPr>
          </a:p>
        </p:txBody>
      </p:sp>
      <p:pic>
        <p:nvPicPr>
          <p:cNvPr id="13" name="Taylor Swift - State Of Grace (Acoustic Version) - unplug">
            <a:hlinkClick r:id="" action="ppaction://media"/>
          </p:cNvPr>
          <p:cNvPicPr>
            <a:picLocks noChangeAspect="1"/>
          </p:cNvPicPr>
          <p:nvPr>
            <a:audioFile r:link="rId7"/>
            <p:extLst>
              <p:ext uri="{DAA4B4D4-6D71-4841-9C94-3DE7FCFB9230}">
                <p14:media xmlns:p14="http://schemas.microsoft.com/office/powerpoint/2010/main" r:embed="rId6"/>
              </p:ext>
            </p:extLst>
          </p:nvPr>
        </p:nvPicPr>
        <p:blipFill>
          <a:blip r:embed="rId13"/>
          <a:stretch>
            <a:fillRect/>
          </a:stretch>
        </p:blipFill>
        <p:spPr>
          <a:xfrm>
            <a:off x="12805611" y="526066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10" presetClass="entr" presetSubtype="0" fill="hold" nodeType="withEffect">
                                  <p:stCondLst>
                                    <p:cond delay="15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53" presetClass="entr" presetSubtype="16" fill="hold" nodeType="withEffect">
                                  <p:stCondLst>
                                    <p:cond delay="150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6" presetClass="emph" presetSubtype="0" accel="30000" decel="26000" autoRev="1" fill="hold" nodeType="withEffect">
                                  <p:stCondLst>
                                    <p:cond delay="1900"/>
                                  </p:stCondLst>
                                  <p:childTnLst>
                                    <p:animScale>
                                      <p:cBhvr>
                                        <p:cTn id="16" dur="500" fill="hold"/>
                                        <p:tgtEl>
                                          <p:spTgt spid="5"/>
                                        </p:tgtEl>
                                      </p:cBhvr>
                                      <p:by x="110000" y="110000"/>
                                    </p:animScale>
                                  </p:childTnLst>
                                </p:cTn>
                              </p:par>
                              <p:par>
                                <p:cTn id="17" presetID="22" presetClass="entr" presetSubtype="8" fill="hold" grpId="0" nodeType="withEffect" nodePh="1">
                                  <p:stCondLst>
                                    <p:cond delay="250"/>
                                  </p:stCondLst>
                                  <p:endCondLst>
                                    <p:cond evt="begin" delay="0">
                                      <p:tn val="17"/>
                                    </p:cond>
                                  </p:endCondLst>
                                  <p:childTnLst>
                                    <p:set>
                                      <p:cBhvr>
                                        <p:cTn id="18" dur="1" fill="hold">
                                          <p:stCondLst>
                                            <p:cond delay="0"/>
                                          </p:stCondLst>
                                        </p:cTn>
                                        <p:tgtEl>
                                          <p:spTgt spid="3">
                                            <p:txEl>
                                              <p:charRg st="4294967295" end="4294967295"/>
                                            </p:txEl>
                                          </p:spTgt>
                                        </p:tgtEl>
                                        <p:attrNameLst>
                                          <p:attrName>style.visibility</p:attrName>
                                        </p:attrNameLst>
                                      </p:cBhvr>
                                      <p:to>
                                        <p:strVal val="visible"/>
                                      </p:to>
                                    </p:set>
                                    <p:animEffect transition="in" filter="wipe(left)">
                                      <p:cBhvr>
                                        <p:cTn id="19" dur="1000"/>
                                        <p:tgtEl>
                                          <p:spTgt spid="3">
                                            <p:txEl>
                                              <p:charRg st="4294967295" end="4294967295"/>
                                            </p:txEl>
                                          </p:spTgt>
                                        </p:tgtEl>
                                      </p:cBhvr>
                                    </p:animEffect>
                                  </p:childTnLst>
                                </p:cTn>
                              </p:par>
                              <p:par>
                                <p:cTn id="20" presetID="22" presetClass="entr" presetSubtype="8" fill="hold" grpId="0" nodeType="withEffect" nodePh="1">
                                  <p:stCondLst>
                                    <p:cond delay="250"/>
                                  </p:stCondLst>
                                  <p:endCondLst>
                                    <p:cond evt="begin" delay="0">
                                      <p:tn val="20"/>
                                    </p:cond>
                                  </p:endCondLst>
                                  <p:childTnLst>
                                    <p:set>
                                      <p:cBhvr>
                                        <p:cTn id="21" dur="1" fill="hold">
                                          <p:stCondLst>
                                            <p:cond delay="0"/>
                                          </p:stCondLst>
                                        </p:cTn>
                                        <p:tgtEl>
                                          <p:spTgt spid="4">
                                            <p:txEl>
                                              <p:charRg st="4294967295" end="4294967295"/>
                                            </p:txEl>
                                          </p:spTgt>
                                        </p:tgtEl>
                                        <p:attrNameLst>
                                          <p:attrName>style.visibility</p:attrName>
                                        </p:attrNameLst>
                                      </p:cBhvr>
                                      <p:to>
                                        <p:strVal val="visible"/>
                                      </p:to>
                                    </p:set>
                                    <p:animEffect transition="in" filter="wipe(left)">
                                      <p:cBhvr>
                                        <p:cTn id="22" dur="1000"/>
                                        <p:tgtEl>
                                          <p:spTgt spid="4">
                                            <p:txEl>
                                              <p:charRg st="4294967295" end="4294967295"/>
                                            </p:txEl>
                                          </p:spTgt>
                                        </p:tgtEl>
                                      </p:cBhvr>
                                    </p:animEffect>
                                  </p:childTnLst>
                                </p:cTn>
                              </p:par>
                              <p:par>
                                <p:cTn id="23" presetID="22" presetClass="entr" presetSubtype="8" fill="hold" nodeType="withEffect">
                                  <p:stCondLst>
                                    <p:cond delay="25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1000"/>
                                        <p:tgtEl>
                                          <p:spTgt spid="6"/>
                                        </p:tgtEl>
                                      </p:cBhvr>
                                    </p:animEffect>
                                  </p:childTnLst>
                                </p:cTn>
                              </p:par>
                              <p:par>
                                <p:cTn id="26" presetID="22" presetClass="entr" presetSubtype="8" fill="hold" grpId="0" nodeType="withEffect">
                                  <p:stCondLst>
                                    <p:cond delay="25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hold" display="0">
                  <p:stCondLst>
                    <p:cond delay="indefinite"/>
                  </p:stCondLst>
                  <p:endCondLst>
                    <p:cond evt="onStopAudio" delay="0">
                      <p:tgtEl>
                        <p:sldTgt/>
                      </p:tgtEl>
                    </p:cond>
                  </p:endCondLst>
                </p:cTn>
                <p:tgtEl>
                  <p:spTgt spid="13"/>
                </p:tgtEl>
              </p:cMediaNode>
            </p:audio>
          </p:childTnLst>
        </p:cTn>
      </p:par>
    </p:tnLst>
    <p:bldLst>
      <p:bldP spid="3" grpId="0" autoUpdateAnimBg="0"/>
      <p:bldP spid="4" grpId="0" autoUpdateAnimBg="0"/>
      <p:bldP spid="10"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库_文本框 2"/>
          <p:cNvSpPr txBox="1"/>
          <p:nvPr>
            <p:custDataLst>
              <p:tags r:id="rId1"/>
            </p:custDataLst>
          </p:nvPr>
        </p:nvSpPr>
        <p:spPr>
          <a:xfrm>
            <a:off x="8121937" y="356250"/>
            <a:ext cx="1880323" cy="153888"/>
          </a:xfrm>
          <a:prstGeom prst="rect">
            <a:avLst/>
          </a:prstGeom>
          <a:noFill/>
        </p:spPr>
        <p:txBody>
          <a:bodyPr wrap="none" lIns="0" tIns="0" rIns="0" bIns="0" rtlCol="0">
            <a:spAutoFit/>
          </a:bodyPr>
          <a:lstStyle/>
          <a:p>
            <a:r>
              <a:rPr lang="en-US" altLang="zh-CN" sz="1000" spc="750" dirty="0" smtClean="0">
                <a:solidFill>
                  <a:schemeClr val="bg1">
                    <a:lumMod val="25000"/>
                  </a:schemeClr>
                </a:solidFill>
                <a:latin typeface="Raleway" panose="020B0503030101060003" pitchFamily="34" charset="0"/>
              </a:rPr>
              <a:t>BACKGROUND</a:t>
            </a:r>
            <a:endParaRPr lang="en-US" sz="1000" spc="750" dirty="0">
              <a:solidFill>
                <a:schemeClr val="bg1">
                  <a:lumMod val="25000"/>
                </a:schemeClr>
              </a:solidFill>
              <a:latin typeface="Raleway" panose="020B0503030101060003" pitchFamily="34" charset="0"/>
            </a:endParaRPr>
          </a:p>
        </p:txBody>
      </p:sp>
      <p:sp>
        <p:nvSpPr>
          <p:cNvPr id="4" name="PA_库_文本框 3"/>
          <p:cNvSpPr txBox="1"/>
          <p:nvPr>
            <p:custDataLst>
              <p:tags r:id="rId2"/>
            </p:custDataLst>
          </p:nvPr>
        </p:nvSpPr>
        <p:spPr>
          <a:xfrm>
            <a:off x="8121302" y="676677"/>
            <a:ext cx="3823337" cy="538480"/>
          </a:xfrm>
          <a:prstGeom prst="rect">
            <a:avLst/>
          </a:prstGeom>
          <a:noFill/>
        </p:spPr>
        <p:txBody>
          <a:bodyPr wrap="square" lIns="0" tIns="0" rIns="0" bIns="0" rtlCol="0">
            <a:spAutoFit/>
          </a:bodyPr>
          <a:lstStyle/>
          <a:p>
            <a:r>
              <a:rPr lang="zh-CN" altLang="en-US" sz="3500" b="1" dirty="0">
                <a:solidFill>
                  <a:schemeClr val="tx1">
                    <a:lumMod val="75000"/>
                    <a:lumOff val="25000"/>
                  </a:schemeClr>
                </a:solidFill>
                <a:latin typeface="Raleway" panose="020B0503030101060003" pitchFamily="34" charset="0"/>
              </a:rPr>
              <a:t>背景</a:t>
            </a:r>
          </a:p>
        </p:txBody>
      </p:sp>
      <p:grpSp>
        <p:nvGrpSpPr>
          <p:cNvPr id="2" name="组合 1"/>
          <p:cNvGrpSpPr/>
          <p:nvPr/>
        </p:nvGrpSpPr>
        <p:grpSpPr>
          <a:xfrm>
            <a:off x="5235558" y="1585702"/>
            <a:ext cx="625475" cy="143510"/>
            <a:chOff x="11499" y="6100"/>
            <a:chExt cx="985" cy="226"/>
          </a:xfrm>
        </p:grpSpPr>
        <p:sp>
          <p:nvSpPr>
            <p:cNvPr id="5" name="PA_库_椭圆 4"/>
            <p:cNvSpPr/>
            <p:nvPr>
              <p:custDataLst>
                <p:tags r:id="rId6"/>
              </p:custDataLst>
            </p:nvPr>
          </p:nvSpPr>
          <p:spPr>
            <a:xfrm>
              <a:off x="11499" y="6100"/>
              <a:ext cx="226" cy="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PA_库_椭圆 5"/>
            <p:cNvSpPr/>
            <p:nvPr>
              <p:custDataLst>
                <p:tags r:id="rId7"/>
              </p:custDataLst>
            </p:nvPr>
          </p:nvSpPr>
          <p:spPr>
            <a:xfrm>
              <a:off x="11877" y="6100"/>
              <a:ext cx="226" cy="22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sp>
          <p:nvSpPr>
            <p:cNvPr id="7" name="PA_库_椭圆 6"/>
            <p:cNvSpPr/>
            <p:nvPr>
              <p:custDataLst>
                <p:tags r:id="rId8"/>
              </p:custDataLst>
            </p:nvPr>
          </p:nvSpPr>
          <p:spPr>
            <a:xfrm>
              <a:off x="12258" y="6100"/>
              <a:ext cx="226" cy="226"/>
            </a:xfrm>
            <a:prstGeom prst="ellipse">
              <a:avLst/>
            </a:prstGeom>
            <a:no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8" name="PA_库_文本框 7"/>
          <p:cNvSpPr txBox="1"/>
          <p:nvPr>
            <p:custDataLst>
              <p:tags r:id="rId3"/>
            </p:custDataLst>
          </p:nvPr>
        </p:nvSpPr>
        <p:spPr>
          <a:xfrm>
            <a:off x="5307313" y="1937247"/>
            <a:ext cx="4739714" cy="1067210"/>
          </a:xfrm>
          <a:prstGeom prst="rect">
            <a:avLst/>
          </a:prstGeom>
          <a:noFill/>
        </p:spPr>
        <p:txBody>
          <a:bodyPr wrap="square" lIns="0" tIns="0" rIns="0" bIns="0" rtlCol="0">
            <a:noAutofit/>
          </a:bodyPr>
          <a:lstStyle/>
          <a:p>
            <a:pPr>
              <a:lnSpc>
                <a:spcPct val="150000"/>
              </a:lnSpc>
            </a:pPr>
            <a:r>
              <a:rPr lang="en-US" b="1" dirty="0" smtClean="0">
                <a:solidFill>
                  <a:schemeClr val="bg1">
                    <a:lumMod val="25000"/>
                  </a:schemeClr>
                </a:solidFill>
                <a:latin typeface="Raleway" panose="020B0503030101060003" pitchFamily="34" charset="0"/>
              </a:rPr>
              <a:t>图像生成领域最常见生成模型有</a:t>
            </a:r>
            <a:r>
              <a:rPr lang="zh-CN" altLang="en-US" b="1" dirty="0" smtClean="0">
                <a:solidFill>
                  <a:schemeClr val="bg1">
                    <a:lumMod val="25000"/>
                  </a:schemeClr>
                </a:solidFill>
                <a:latin typeface="Raleway" panose="020B0503030101060003" pitchFamily="34" charset="0"/>
              </a:rPr>
              <a:t>：</a:t>
            </a:r>
            <a:endParaRPr lang="en-US" altLang="zh-CN" b="1" dirty="0" smtClean="0">
              <a:solidFill>
                <a:schemeClr val="bg1">
                  <a:lumMod val="25000"/>
                </a:schemeClr>
              </a:solidFill>
              <a:latin typeface="Raleway" panose="020B0503030101060003" pitchFamily="34" charset="0"/>
            </a:endParaRPr>
          </a:p>
          <a:p>
            <a:pPr>
              <a:lnSpc>
                <a:spcPct val="150000"/>
              </a:lnSpc>
            </a:pPr>
            <a:r>
              <a:rPr lang="en-US" b="1" dirty="0" smtClean="0">
                <a:solidFill>
                  <a:schemeClr val="bg1">
                    <a:lumMod val="25000"/>
                  </a:schemeClr>
                </a:solidFill>
                <a:latin typeface="Raleway" panose="020B0503030101060003" pitchFamily="34" charset="0"/>
              </a:rPr>
              <a:t>   GAN(</a:t>
            </a:r>
            <a:r>
              <a:rPr lang="zh-CN" altLang="en-US" b="1" dirty="0">
                <a:solidFill>
                  <a:schemeClr val="bg1">
                    <a:lumMod val="25000"/>
                  </a:schemeClr>
                </a:solidFill>
                <a:latin typeface="Raleway" panose="020B0503030101060003" pitchFamily="34" charset="0"/>
              </a:rPr>
              <a:t>生成对抗网络</a:t>
            </a:r>
            <a:r>
              <a:rPr lang="en-US" b="1" dirty="0" smtClean="0">
                <a:solidFill>
                  <a:schemeClr val="bg1">
                    <a:lumMod val="25000"/>
                  </a:schemeClr>
                </a:solidFill>
                <a:latin typeface="Raleway" panose="020B0503030101060003" pitchFamily="34" charset="0"/>
              </a:rPr>
              <a:t>)和VAE(</a:t>
            </a:r>
            <a:r>
              <a:rPr lang="zh-CN" altLang="en-US" b="1" dirty="0" smtClean="0">
                <a:solidFill>
                  <a:schemeClr val="bg1">
                    <a:lumMod val="25000"/>
                  </a:schemeClr>
                </a:solidFill>
                <a:latin typeface="Raleway" panose="020B0503030101060003" pitchFamily="34" charset="0"/>
              </a:rPr>
              <a:t>变</a:t>
            </a:r>
            <a:r>
              <a:rPr lang="zh-CN" altLang="en-US" b="1" dirty="0">
                <a:solidFill>
                  <a:schemeClr val="bg1">
                    <a:lumMod val="25000"/>
                  </a:schemeClr>
                </a:solidFill>
                <a:latin typeface="Raleway" panose="020B0503030101060003" pitchFamily="34" charset="0"/>
              </a:rPr>
              <a:t>分自编码</a:t>
            </a:r>
            <a:r>
              <a:rPr lang="zh-CN" altLang="en-US" b="1" dirty="0" smtClean="0">
                <a:solidFill>
                  <a:schemeClr val="bg1">
                    <a:lumMod val="25000"/>
                  </a:schemeClr>
                </a:solidFill>
                <a:latin typeface="Raleway" panose="020B0503030101060003" pitchFamily="34" charset="0"/>
              </a:rPr>
              <a:t>器</a:t>
            </a:r>
            <a:r>
              <a:rPr lang="en-US" altLang="zh-CN" b="1" dirty="0" smtClean="0">
                <a:solidFill>
                  <a:schemeClr val="bg1">
                    <a:lumMod val="25000"/>
                  </a:schemeClr>
                </a:solidFill>
                <a:latin typeface="Raleway" panose="020B0503030101060003" pitchFamily="34" charset="0"/>
              </a:rPr>
              <a:t>)</a:t>
            </a:r>
            <a:endParaRPr lang="en-US" b="1" dirty="0">
              <a:solidFill>
                <a:schemeClr val="bg1">
                  <a:lumMod val="25000"/>
                </a:schemeClr>
              </a:solidFill>
              <a:latin typeface="Raleway" panose="020B0503030101060003" pitchFamily="34" charset="0"/>
            </a:endParaRPr>
          </a:p>
        </p:txBody>
      </p:sp>
      <p:pic>
        <p:nvPicPr>
          <p:cNvPr id="10" name="图片占位符 9"/>
          <p:cNvPicPr>
            <a:picLocks noGrp="1" noChangeAspect="1"/>
          </p:cNvPicPr>
          <p:nvPr>
            <p:ph type="pic" sz="quarter" idx="10"/>
          </p:nvPr>
        </p:nvPicPr>
        <p:blipFill>
          <a:blip r:embed="rId11" cstate="print">
            <a:extLst>
              <a:ext uri="{28A0092B-C50C-407E-A947-70E740481C1C}">
                <a14:useLocalDpi xmlns:a14="http://schemas.microsoft.com/office/drawing/2010/main" val="0"/>
              </a:ext>
            </a:extLst>
          </a:blip>
          <a:srcRect t="16431" b="16431"/>
          <a:stretch>
            <a:fillRect/>
          </a:stretch>
        </p:blipFill>
        <p:spPr>
          <a:xfrm>
            <a:off x="-1864426" y="-105085"/>
            <a:ext cx="6753956" cy="6434407"/>
          </a:xfrm>
        </p:spPr>
      </p:pic>
      <p:sp>
        <p:nvSpPr>
          <p:cNvPr id="13" name="PA_库_文本框 7"/>
          <p:cNvSpPr txBox="1"/>
          <p:nvPr>
            <p:custDataLst>
              <p:tags r:id="rId4"/>
            </p:custDataLst>
          </p:nvPr>
        </p:nvSpPr>
        <p:spPr>
          <a:xfrm>
            <a:off x="4497308" y="4461195"/>
            <a:ext cx="6819875" cy="1215210"/>
          </a:xfrm>
          <a:prstGeom prst="rect">
            <a:avLst/>
          </a:prstGeom>
          <a:noFill/>
        </p:spPr>
        <p:txBody>
          <a:bodyPr wrap="square" lIns="0" tIns="0" rIns="0" bIns="0" rtlCol="0">
            <a:noAutofit/>
          </a:bodyPr>
          <a:lstStyle/>
          <a:p>
            <a:pPr>
              <a:lnSpc>
                <a:spcPct val="150000"/>
              </a:lnSpc>
            </a:pPr>
            <a:r>
              <a:rPr lang="en-US" altLang="zh-CN" b="1" dirty="0">
                <a:solidFill>
                  <a:schemeClr val="bg1">
                    <a:lumMod val="25000"/>
                  </a:schemeClr>
                </a:solidFill>
                <a:latin typeface="Raleway" panose="020B0503030101060003" pitchFamily="34" charset="0"/>
              </a:rPr>
              <a:t>近年扩散模型大热，Stability AI、OpenAI、Google Brain等相继基于扩散模型提出的以文生图，图像生成视频生成等模型。</a:t>
            </a:r>
          </a:p>
          <a:p>
            <a:pPr>
              <a:lnSpc>
                <a:spcPct val="150000"/>
              </a:lnSpc>
            </a:pPr>
            <a:r>
              <a:rPr lang="zh-CN" altLang="en-US" b="1" dirty="0">
                <a:solidFill>
                  <a:schemeClr val="bg1">
                    <a:lumMod val="25000"/>
                  </a:schemeClr>
                </a:solidFill>
                <a:latin typeface="Raleway" panose="020B0503030101060003" pitchFamily="34" charset="0"/>
              </a:rPr>
              <a:t>下面讲解最近比较火的</a:t>
            </a:r>
            <a:r>
              <a:rPr lang="en-US" altLang="zh-CN" b="1" dirty="0">
                <a:solidFill>
                  <a:schemeClr val="bg1">
                    <a:lumMod val="25000"/>
                  </a:schemeClr>
                </a:solidFill>
                <a:latin typeface="Raleway" panose="020B0503030101060003" pitchFamily="34" charset="0"/>
              </a:rPr>
              <a:t>Stable Diffusion</a:t>
            </a:r>
          </a:p>
        </p:txBody>
      </p:sp>
      <p:pic>
        <p:nvPicPr>
          <p:cNvPr id="1026" name="Picture 2" descr="https://pic1.zhimg.com/80/v2-710606b470cc5b8aee82ebe0a6c9b1f8_720w.web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292" y="1937247"/>
            <a:ext cx="4839250" cy="2349745"/>
          </a:xfrm>
          <a:prstGeom prst="rect">
            <a:avLst/>
          </a:prstGeom>
          <a:noFill/>
          <a:extLst>
            <a:ext uri="{909E8E84-426E-40DD-AFC4-6F175D3DCCD1}">
              <a14:hiddenFill xmlns:a14="http://schemas.microsoft.com/office/drawing/2010/main">
                <a:solidFill>
                  <a:srgbClr val="FFFFFF"/>
                </a:solidFill>
              </a14:hiddenFill>
            </a:ext>
          </a:extLst>
        </p:spPr>
      </p:pic>
      <p:sp>
        <p:nvSpPr>
          <p:cNvPr id="12" name="PA_库_文本框 7"/>
          <p:cNvSpPr txBox="1"/>
          <p:nvPr>
            <p:custDataLst>
              <p:tags r:id="rId5"/>
            </p:custDataLst>
          </p:nvPr>
        </p:nvSpPr>
        <p:spPr>
          <a:xfrm>
            <a:off x="4711999" y="3432263"/>
            <a:ext cx="6819875" cy="1067210"/>
          </a:xfrm>
          <a:prstGeom prst="rect">
            <a:avLst/>
          </a:prstGeom>
          <a:noFill/>
        </p:spPr>
        <p:txBody>
          <a:bodyPr wrap="square" lIns="0" tIns="0" rIns="0" bIns="0" rtlCol="0">
            <a:noAutofit/>
          </a:bodyPr>
          <a:lstStyle/>
          <a:p>
            <a:r>
              <a:rPr lang="en-US" altLang="zh-CN" b="1" dirty="0">
                <a:solidFill>
                  <a:schemeClr val="bg1">
                    <a:lumMod val="25000"/>
                  </a:schemeClr>
                </a:solidFill>
                <a:latin typeface="Raleway" panose="020B0503030101060003" pitchFamily="34" charset="0"/>
              </a:rPr>
              <a:t>2020年，DDPM（Denoising Diffusion Probabilistic Model）被提出，被称为扩散模型（Diffusion Model），同样可用于图像生成。</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1000"/>
                                        <p:tgtEl>
                                          <p:spTgt spid="4"/>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1000"/>
                                        <p:tgtEl>
                                          <p:spTgt spid="8"/>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1000"/>
                                        <p:tgtEl>
                                          <p:spTgt spid="12"/>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8" grpId="0" autoUpdateAnimBg="0"/>
      <p:bldP spid="13" grpId="0" autoUpdateAnimBg="0"/>
      <p:bldP spid="12"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库_文本框 2"/>
          <p:cNvSpPr txBox="1"/>
          <p:nvPr>
            <p:custDataLst>
              <p:tags r:id="rId1"/>
            </p:custDataLst>
          </p:nvPr>
        </p:nvSpPr>
        <p:spPr>
          <a:xfrm>
            <a:off x="8121937" y="356250"/>
            <a:ext cx="944169" cy="153888"/>
          </a:xfrm>
          <a:prstGeom prst="rect">
            <a:avLst/>
          </a:prstGeom>
          <a:noFill/>
        </p:spPr>
        <p:txBody>
          <a:bodyPr wrap="none" lIns="0" tIns="0" rIns="0" bIns="0" rtlCol="0">
            <a:spAutoFit/>
          </a:bodyPr>
          <a:lstStyle/>
          <a:p>
            <a:r>
              <a:rPr lang="en-US" sz="1000" spc="750" dirty="0" smtClean="0">
                <a:solidFill>
                  <a:schemeClr val="bg1">
                    <a:lumMod val="25000"/>
                  </a:schemeClr>
                </a:solidFill>
                <a:latin typeface="Raleway" panose="020B0503030101060003" pitchFamily="34" charset="0"/>
              </a:rPr>
              <a:t>MODEL</a:t>
            </a:r>
            <a:endParaRPr lang="en-US" sz="1000" spc="750" dirty="0">
              <a:solidFill>
                <a:schemeClr val="bg1">
                  <a:lumMod val="25000"/>
                </a:schemeClr>
              </a:solidFill>
              <a:latin typeface="Raleway" panose="020B0503030101060003" pitchFamily="34" charset="0"/>
            </a:endParaRPr>
          </a:p>
        </p:txBody>
      </p:sp>
      <p:sp>
        <p:nvSpPr>
          <p:cNvPr id="4" name="PA_库_文本框 3"/>
          <p:cNvSpPr txBox="1"/>
          <p:nvPr>
            <p:custDataLst>
              <p:tags r:id="rId2"/>
            </p:custDataLst>
          </p:nvPr>
        </p:nvSpPr>
        <p:spPr>
          <a:xfrm>
            <a:off x="8121302" y="676677"/>
            <a:ext cx="3823337" cy="1076960"/>
          </a:xfrm>
          <a:prstGeom prst="rect">
            <a:avLst/>
          </a:prstGeom>
          <a:noFill/>
        </p:spPr>
        <p:txBody>
          <a:bodyPr wrap="square" lIns="0" tIns="0" rIns="0" bIns="0" rtlCol="0">
            <a:spAutoFit/>
          </a:bodyPr>
          <a:lstStyle/>
          <a:p>
            <a:r>
              <a:rPr lang="en-US" altLang="zh-CN" sz="3500" b="1">
                <a:solidFill>
                  <a:schemeClr val="bg1">
                    <a:lumMod val="25000"/>
                  </a:schemeClr>
                </a:solidFill>
                <a:latin typeface="Raleway" panose="020B0503030101060003" pitchFamily="34" charset="0"/>
                <a:sym typeface="+mn-ea"/>
              </a:rPr>
              <a:t>Stable Diffusion</a:t>
            </a:r>
          </a:p>
          <a:p>
            <a:endParaRPr lang="zh-CN" altLang="en-US" sz="3500" b="1">
              <a:solidFill>
                <a:schemeClr val="tx1">
                  <a:lumMod val="75000"/>
                  <a:lumOff val="25000"/>
                </a:schemeClr>
              </a:solidFill>
              <a:latin typeface="Raleway" panose="020B0503030101060003" pitchFamily="34" charset="0"/>
            </a:endParaRPr>
          </a:p>
        </p:txBody>
      </p:sp>
      <p:grpSp>
        <p:nvGrpSpPr>
          <p:cNvPr id="2" name="组合 1"/>
          <p:cNvGrpSpPr/>
          <p:nvPr/>
        </p:nvGrpSpPr>
        <p:grpSpPr>
          <a:xfrm>
            <a:off x="7301865" y="1870710"/>
            <a:ext cx="625475" cy="143510"/>
            <a:chOff x="11499" y="6100"/>
            <a:chExt cx="985" cy="226"/>
          </a:xfrm>
        </p:grpSpPr>
        <p:sp>
          <p:nvSpPr>
            <p:cNvPr id="5" name="PA_库_椭圆 4"/>
            <p:cNvSpPr/>
            <p:nvPr>
              <p:custDataLst>
                <p:tags r:id="rId5"/>
              </p:custDataLst>
            </p:nvPr>
          </p:nvSpPr>
          <p:spPr>
            <a:xfrm>
              <a:off x="11499" y="6100"/>
              <a:ext cx="226" cy="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PA_库_椭圆 5"/>
            <p:cNvSpPr/>
            <p:nvPr>
              <p:custDataLst>
                <p:tags r:id="rId6"/>
              </p:custDataLst>
            </p:nvPr>
          </p:nvSpPr>
          <p:spPr>
            <a:xfrm>
              <a:off x="11877" y="6100"/>
              <a:ext cx="226" cy="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PA_库_椭圆 6"/>
            <p:cNvSpPr/>
            <p:nvPr>
              <p:custDataLst>
                <p:tags r:id="rId7"/>
              </p:custDataLst>
            </p:nvPr>
          </p:nvSpPr>
          <p:spPr>
            <a:xfrm>
              <a:off x="12258" y="6100"/>
              <a:ext cx="226" cy="226"/>
            </a:xfrm>
            <a:prstGeom prst="ellipse">
              <a:avLst/>
            </a:prstGeom>
            <a:no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8" name="PA_库_文本框 7"/>
          <p:cNvSpPr txBox="1"/>
          <p:nvPr>
            <p:custDataLst>
              <p:tags r:id="rId3"/>
            </p:custDataLst>
          </p:nvPr>
        </p:nvSpPr>
        <p:spPr>
          <a:xfrm>
            <a:off x="7301865" y="2597785"/>
            <a:ext cx="4330065" cy="3910330"/>
          </a:xfrm>
          <a:prstGeom prst="rect">
            <a:avLst/>
          </a:prstGeom>
          <a:noFill/>
        </p:spPr>
        <p:txBody>
          <a:bodyPr wrap="square" lIns="0" tIns="0" rIns="0" bIns="0" rtlCol="0">
            <a:noAutofit/>
          </a:bodyPr>
          <a:lstStyle/>
          <a:p>
            <a:pPr>
              <a:lnSpc>
                <a:spcPct val="150000"/>
              </a:lnSpc>
            </a:pPr>
            <a:r>
              <a:rPr lang="en-US" b="1" dirty="0">
                <a:solidFill>
                  <a:schemeClr val="bg1">
                    <a:lumMod val="25000"/>
                  </a:schemeClr>
                </a:solidFill>
                <a:latin typeface="Raleway" panose="020B0503030101060003" pitchFamily="34" charset="0"/>
              </a:rPr>
              <a:t>Stable Diffusion 是 2022 </a:t>
            </a:r>
            <a:r>
              <a:rPr lang="en-US" b="1" dirty="0" smtClean="0">
                <a:solidFill>
                  <a:schemeClr val="bg1">
                    <a:lumMod val="25000"/>
                  </a:schemeClr>
                </a:solidFill>
                <a:latin typeface="Raleway" panose="020B0503030101060003" pitchFamily="34" charset="0"/>
              </a:rPr>
              <a:t>年发布的深度学习</a:t>
            </a:r>
            <a:r>
              <a:rPr lang="en-US" altLang="zh-CN" b="1" dirty="0" smtClean="0">
                <a:solidFill>
                  <a:schemeClr val="bg1">
                    <a:lumMod val="25000"/>
                  </a:schemeClr>
                </a:solidFill>
                <a:latin typeface="Raleway" panose="020B0503030101060003" pitchFamily="34" charset="0"/>
              </a:rPr>
              <a:t>text-img</a:t>
            </a:r>
            <a:r>
              <a:rPr lang="en-US" b="1" dirty="0">
                <a:solidFill>
                  <a:schemeClr val="bg1">
                    <a:lumMod val="25000"/>
                  </a:schemeClr>
                </a:solidFill>
                <a:latin typeface="Raleway" panose="020B0503030101060003" pitchFamily="34" charset="0"/>
              </a:rPr>
              <a:t>生成模型。 </a:t>
            </a:r>
            <a:endParaRPr lang="en-US" b="1" dirty="0" smtClean="0">
              <a:solidFill>
                <a:schemeClr val="bg1">
                  <a:lumMod val="25000"/>
                </a:schemeClr>
              </a:solidFill>
              <a:latin typeface="Raleway" panose="020B0503030101060003" pitchFamily="34" charset="0"/>
            </a:endParaRPr>
          </a:p>
          <a:p>
            <a:pPr>
              <a:lnSpc>
                <a:spcPct val="150000"/>
              </a:lnSpc>
            </a:pPr>
            <a:endParaRPr lang="en-US" b="1" dirty="0" smtClean="0">
              <a:solidFill>
                <a:schemeClr val="bg1">
                  <a:lumMod val="25000"/>
                </a:schemeClr>
              </a:solidFill>
              <a:latin typeface="Raleway" panose="020B0503030101060003" pitchFamily="34" charset="0"/>
            </a:endParaRPr>
          </a:p>
          <a:p>
            <a:pPr>
              <a:lnSpc>
                <a:spcPct val="150000"/>
              </a:lnSpc>
            </a:pPr>
            <a:r>
              <a:rPr lang="en-US" b="1" dirty="0" smtClean="0">
                <a:solidFill>
                  <a:schemeClr val="bg1">
                    <a:lumMod val="25000"/>
                  </a:schemeClr>
                </a:solidFill>
                <a:latin typeface="Raleway" panose="020B0503030101060003" pitchFamily="34" charset="0"/>
              </a:rPr>
              <a:t>Diffusion </a:t>
            </a:r>
            <a:r>
              <a:rPr lang="en-US" b="1" dirty="0">
                <a:solidFill>
                  <a:schemeClr val="bg1">
                    <a:lumMod val="25000"/>
                  </a:schemeClr>
                </a:solidFill>
                <a:latin typeface="Raleway" panose="020B0503030101060003" pitchFamily="34" charset="0"/>
              </a:rPr>
              <a:t>Models</a:t>
            </a:r>
            <a:r>
              <a:rPr lang="zh-CN" altLang="en-US" b="1" dirty="0">
                <a:solidFill>
                  <a:schemeClr val="bg1">
                    <a:lumMod val="25000"/>
                  </a:schemeClr>
                </a:solidFill>
                <a:latin typeface="Raleway" panose="020B0503030101060003" pitchFamily="34" charset="0"/>
              </a:rPr>
              <a:t>通过在一个潜在表示空间中迭代“去噪”数据来生成图像，然后将表示结果解码为完整的图像，让文图生成能够在消费级</a:t>
            </a:r>
            <a:r>
              <a:rPr lang="en-US" b="1" dirty="0">
                <a:solidFill>
                  <a:schemeClr val="bg1">
                    <a:lumMod val="25000"/>
                  </a:schemeClr>
                </a:solidFill>
                <a:latin typeface="Raleway" panose="020B0503030101060003" pitchFamily="34" charset="0"/>
              </a:rPr>
              <a:t>GPU</a:t>
            </a:r>
            <a:r>
              <a:rPr lang="zh-CN" altLang="en-US" b="1" dirty="0">
                <a:solidFill>
                  <a:schemeClr val="bg1">
                    <a:lumMod val="25000"/>
                  </a:schemeClr>
                </a:solidFill>
                <a:latin typeface="Raleway" panose="020B0503030101060003" pitchFamily="34" charset="0"/>
              </a:rPr>
              <a:t>上，在</a:t>
            </a:r>
            <a:r>
              <a:rPr lang="en-US" altLang="zh-CN" b="1" dirty="0">
                <a:solidFill>
                  <a:schemeClr val="bg1">
                    <a:lumMod val="25000"/>
                  </a:schemeClr>
                </a:solidFill>
                <a:latin typeface="Raleway" panose="020B0503030101060003" pitchFamily="34" charset="0"/>
              </a:rPr>
              <a:t>10</a:t>
            </a:r>
            <a:r>
              <a:rPr lang="zh-CN" altLang="en-US" b="1" dirty="0">
                <a:solidFill>
                  <a:schemeClr val="bg1">
                    <a:lumMod val="25000"/>
                  </a:schemeClr>
                </a:solidFill>
                <a:latin typeface="Raleway" panose="020B0503030101060003" pitchFamily="34" charset="0"/>
              </a:rPr>
              <a:t>秒级别时间生成图片，大大降低了落地门槛，也带来了文图生成领域的大火。</a:t>
            </a:r>
            <a:endParaRPr lang="en-US" b="1" dirty="0">
              <a:solidFill>
                <a:schemeClr val="bg1">
                  <a:lumMod val="25000"/>
                </a:schemeClr>
              </a:solidFill>
              <a:latin typeface="Raleway" panose="020B0503030101060003" pitchFamily="34" charset="0"/>
            </a:endParaRPr>
          </a:p>
        </p:txBody>
      </p:sp>
      <p:pic>
        <p:nvPicPr>
          <p:cNvPr id="10" name="图片占位符 9"/>
          <p:cNvPicPr>
            <a:picLocks noGrp="1" noChangeAspect="1"/>
          </p:cNvPicPr>
          <p:nvPr>
            <p:ph type="pic" sz="quarter" idx="10"/>
          </p:nvPr>
        </p:nvPicPr>
        <p:blipFill>
          <a:blip r:embed="rId10" cstate="print">
            <a:extLst>
              <a:ext uri="{28A0092B-C50C-407E-A947-70E740481C1C}">
                <a14:useLocalDpi xmlns:a14="http://schemas.microsoft.com/office/drawing/2010/main" val="0"/>
              </a:ext>
            </a:extLst>
          </a:blip>
          <a:srcRect t="16431" b="16431"/>
          <a:stretch>
            <a:fillRect/>
          </a:stretch>
        </p:blipFill>
        <p:spPr/>
      </p:pic>
      <p:sp>
        <p:nvSpPr>
          <p:cNvPr id="9" name="PA_库_文本框 3"/>
          <p:cNvSpPr txBox="1"/>
          <p:nvPr>
            <p:custDataLst>
              <p:tags r:id="rId4"/>
            </p:custDataLst>
          </p:nvPr>
        </p:nvSpPr>
        <p:spPr>
          <a:xfrm>
            <a:off x="6773796" y="79379"/>
            <a:ext cx="5386201" cy="184666"/>
          </a:xfrm>
          <a:prstGeom prst="rect">
            <a:avLst/>
          </a:prstGeom>
          <a:noFill/>
        </p:spPr>
        <p:txBody>
          <a:bodyPr wrap="square" lIns="0" tIns="0" rIns="0" bIns="0" rtlCol="0">
            <a:spAutoFit/>
          </a:bodyPr>
          <a:lstStyle/>
          <a:p>
            <a:r>
              <a:rPr lang="en-US" altLang="zh-CN" sz="1200" b="1" i="1" dirty="0">
                <a:solidFill>
                  <a:schemeClr val="bg1">
                    <a:lumMod val="65000"/>
                  </a:schemeClr>
                </a:solidFill>
                <a:latin typeface="Raleway" panose="020B0503030101060003" pitchFamily="34" charset="0"/>
                <a:sym typeface="+mn-ea"/>
              </a:rPr>
              <a:t>https://github.com/AUTOMATIC1111/stable-diffusion-webui</a:t>
            </a:r>
          </a:p>
        </p:txBody>
      </p:sp>
      <p:pic>
        <p:nvPicPr>
          <p:cNvPr id="11" name="图片 10" descr="screenshot (1)"/>
          <p:cNvPicPr>
            <a:picLocks noChangeAspect="1"/>
          </p:cNvPicPr>
          <p:nvPr/>
        </p:nvPicPr>
        <p:blipFill>
          <a:blip r:embed="rId11"/>
          <a:stretch>
            <a:fillRect/>
          </a:stretch>
        </p:blipFill>
        <p:spPr>
          <a:xfrm>
            <a:off x="86360" y="591820"/>
            <a:ext cx="7098344" cy="55477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1000"/>
                                        <p:tgtEl>
                                          <p:spTgt spid="4"/>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1000"/>
                                        <p:tgtEl>
                                          <p:spTgt spid="8"/>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8" grpId="0" autoUpdateAnimBg="0"/>
      <p:bldP spid="9"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PA_库_文本框 10"/>
          <p:cNvSpPr txBox="1">
            <a:spLocks noChangeArrowheads="1"/>
          </p:cNvSpPr>
          <p:nvPr>
            <p:custDataLst>
              <p:tags r:id="rId1"/>
            </p:custDataLst>
          </p:nvPr>
        </p:nvSpPr>
        <p:spPr bwMode="auto">
          <a:xfrm>
            <a:off x="491667" y="234445"/>
            <a:ext cx="951230"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1828800"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1828800"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1828800" eaLnBrk="0" fontAlgn="base" hangingPunct="0">
              <a:spcBef>
                <a:spcPct val="0"/>
              </a:spcBef>
              <a:spcAft>
                <a:spcPct val="0"/>
              </a:spcAft>
              <a:defRPr sz="3600">
                <a:solidFill>
                  <a:schemeClr val="tx1"/>
                </a:solidFill>
                <a:latin typeface="Calibri" panose="020F0502020204030204" pitchFamily="34" charset="0"/>
              </a:defRPr>
            </a:lvl9pPr>
          </a:lstStyle>
          <a:p>
            <a:pPr eaLnBrk="1" hangingPunct="1"/>
            <a:r>
              <a:rPr lang="en-US" altLang="en-US" sz="3000" b="1">
                <a:solidFill>
                  <a:schemeClr val="tx2"/>
                </a:solidFill>
                <a:latin typeface="Poppins" panose="02000000000000000000" pitchFamily="2" charset="0"/>
                <a:cs typeface="Poppins" panose="02000000000000000000" pitchFamily="2" charset="0"/>
              </a:rPr>
              <a:t>02.1</a:t>
            </a:r>
          </a:p>
        </p:txBody>
      </p:sp>
      <p:sp>
        <p:nvSpPr>
          <p:cNvPr id="12" name="PA_库_文本框 11"/>
          <p:cNvSpPr txBox="1"/>
          <p:nvPr>
            <p:custDataLst>
              <p:tags r:id="rId2"/>
            </p:custDataLst>
          </p:nvPr>
        </p:nvSpPr>
        <p:spPr>
          <a:xfrm>
            <a:off x="491490" y="695960"/>
            <a:ext cx="6826885" cy="615315"/>
          </a:xfrm>
          <a:prstGeom prst="rect">
            <a:avLst/>
          </a:prstGeom>
          <a:noFill/>
        </p:spPr>
        <p:txBody>
          <a:bodyPr wrap="square" lIns="0" tIns="0" rIns="0" bIns="0">
            <a:spAutoFit/>
          </a:bodyPr>
          <a:lstStyle/>
          <a:p>
            <a:r>
              <a:rPr sz="4000" b="1" dirty="0">
                <a:gradFill>
                  <a:gsLst>
                    <a:gs pos="0">
                      <a:srgbClr val="FF7896"/>
                    </a:gs>
                    <a:gs pos="98000">
                      <a:srgbClr val="5AE5EE"/>
                    </a:gs>
                    <a:gs pos="30000">
                      <a:schemeClr val="accent1">
                        <a:lumMod val="45000"/>
                        <a:lumOff val="55000"/>
                      </a:schemeClr>
                    </a:gs>
                  </a:gsLst>
                  <a:lin ang="5400000" scaled="1"/>
                </a:gradFill>
                <a:latin typeface="★流丽太行书" panose="03000809000000000000" pitchFamily="65" charset="-128"/>
                <a:ea typeface="★流丽太行书" panose="03000809000000000000" pitchFamily="65" charset="-128"/>
                <a:cs typeface="Lato Heavy" panose="020F0502020204030203" pitchFamily="34" charset="0"/>
              </a:rPr>
              <a:t>Stable Diffusion</a:t>
            </a:r>
            <a:r>
              <a:rPr lang="zh-CN" sz="4000" b="1" dirty="0">
                <a:gradFill>
                  <a:gsLst>
                    <a:gs pos="0">
                      <a:srgbClr val="FF7896"/>
                    </a:gs>
                    <a:gs pos="98000">
                      <a:srgbClr val="5AE5EE"/>
                    </a:gs>
                    <a:gs pos="30000">
                      <a:schemeClr val="accent1">
                        <a:lumMod val="45000"/>
                        <a:lumOff val="55000"/>
                      </a:schemeClr>
                    </a:gs>
                  </a:gsLst>
                  <a:lin ang="5400000" scaled="1"/>
                </a:gradFill>
                <a:latin typeface="★流丽太行书" panose="03000809000000000000" pitchFamily="65" charset="-128"/>
                <a:ea typeface="★流丽太行书" panose="03000809000000000000" pitchFamily="65" charset="-128"/>
                <a:cs typeface="Lato Heavy" panose="020F0502020204030203" pitchFamily="34" charset="0"/>
              </a:rPr>
              <a:t>组成</a:t>
            </a:r>
          </a:p>
        </p:txBody>
      </p:sp>
      <p:cxnSp>
        <p:nvCxnSpPr>
          <p:cNvPr id="14" name="PA_库_直接连接符 13"/>
          <p:cNvCxnSpPr/>
          <p:nvPr>
            <p:custDataLst>
              <p:tags r:id="rId3"/>
            </p:custDataLst>
          </p:nvPr>
        </p:nvCxnSpPr>
        <p:spPr>
          <a:xfrm>
            <a:off x="7094877" y="2347414"/>
            <a:ext cx="62618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8919" name="PA_库_文本框 14"/>
          <p:cNvSpPr txBox="1">
            <a:spLocks noChangeArrowheads="1"/>
          </p:cNvSpPr>
          <p:nvPr>
            <p:custDataLst>
              <p:tags r:id="rId4"/>
            </p:custDataLst>
          </p:nvPr>
        </p:nvSpPr>
        <p:spPr bwMode="auto">
          <a:xfrm flipH="1">
            <a:off x="7094855" y="2609850"/>
            <a:ext cx="5097145"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1828800"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1828800"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1828800" eaLnBrk="0" fontAlgn="base" hangingPunct="0">
              <a:spcBef>
                <a:spcPct val="0"/>
              </a:spcBef>
              <a:spcAft>
                <a:spcPct val="0"/>
              </a:spcAft>
              <a:defRPr sz="3600">
                <a:solidFill>
                  <a:schemeClr val="tx1"/>
                </a:solidFill>
                <a:latin typeface="Calibri" panose="020F0502020204030204" pitchFamily="34" charset="0"/>
              </a:defRPr>
            </a:lvl9pPr>
          </a:lstStyle>
          <a:p>
            <a:pPr eaLnBrk="1" hangingPunct="1">
              <a:lnSpc>
                <a:spcPct val="150000"/>
              </a:lnSpc>
            </a:pPr>
            <a:r>
              <a:rPr lang="zh-CN" altLang="en-US" sz="1800" b="1" dirty="0">
                <a:latin typeface="Raleway" panose="020B0503030101060003" pitchFamily="34" charset="0"/>
                <a:ea typeface="Lato regular" panose="020F0502020204030203" pitchFamily="34" charset="0"/>
                <a:cs typeface="Lato regular" panose="020F0502020204030203" pitchFamily="34" charset="0"/>
              </a:rPr>
              <a:t>Stable Diffusion的整体上来说主要是三个部分：</a:t>
            </a:r>
          </a:p>
          <a:p>
            <a:pPr marL="285750" indent="-285750" eaLnBrk="1" hangingPunct="1">
              <a:lnSpc>
                <a:spcPct val="150000"/>
              </a:lnSpc>
              <a:buFont typeface="Arial" panose="020B0604020202020204" pitchFamily="34" charset="0"/>
              <a:buChar char="•"/>
            </a:pPr>
            <a:r>
              <a:rPr lang="en-US" altLang="zh-CN" sz="1800" b="1" dirty="0" smtClean="0">
                <a:latin typeface="Raleway" panose="020B0503030101060003" pitchFamily="34" charset="0"/>
                <a:ea typeface="Lato regular" panose="020F0502020204030203" pitchFamily="34" charset="0"/>
                <a:cs typeface="Lato regular" panose="020F0502020204030203" pitchFamily="34" charset="0"/>
              </a:rPr>
              <a:t>Text Encoder</a:t>
            </a:r>
          </a:p>
          <a:p>
            <a:pPr marL="285750" indent="-285750" eaLnBrk="1" hangingPunct="1">
              <a:lnSpc>
                <a:spcPct val="150000"/>
              </a:lnSpc>
              <a:buFont typeface="Arial" panose="020B0604020202020204" pitchFamily="34" charset="0"/>
              <a:buChar char="•"/>
            </a:pPr>
            <a:r>
              <a:rPr lang="zh-CN" altLang="en-US" sz="1800" b="1" dirty="0" smtClean="0">
                <a:latin typeface="Raleway" panose="020B0503030101060003" pitchFamily="34" charset="0"/>
                <a:ea typeface="Lato regular" panose="020F0502020204030203" pitchFamily="34" charset="0"/>
                <a:cs typeface="Lato regular" panose="020F0502020204030203" pitchFamily="34" charset="0"/>
              </a:rPr>
              <a:t>diffusion </a:t>
            </a:r>
            <a:r>
              <a:rPr lang="zh-CN" altLang="en-US" sz="1800" b="1" dirty="0">
                <a:latin typeface="Raleway" panose="020B0503030101060003" pitchFamily="34" charset="0"/>
                <a:ea typeface="Lato regular" panose="020F0502020204030203" pitchFamily="34" charset="0"/>
                <a:cs typeface="Lato regular" panose="020F0502020204030203" pitchFamily="34" charset="0"/>
              </a:rPr>
              <a:t>model</a:t>
            </a:r>
          </a:p>
          <a:p>
            <a:pPr marL="285750" indent="-285750" eaLnBrk="1" hangingPunct="1">
              <a:lnSpc>
                <a:spcPct val="150000"/>
              </a:lnSpc>
              <a:buFont typeface="Arial" panose="020B0604020202020204" pitchFamily="34" charset="0"/>
              <a:buChar char="•"/>
            </a:pPr>
            <a:r>
              <a:rPr lang="zh-CN" altLang="en-US" sz="1800" b="1" dirty="0">
                <a:latin typeface="Raleway" panose="020B0503030101060003" pitchFamily="34" charset="0"/>
                <a:ea typeface="Lato regular" panose="020F0502020204030203" pitchFamily="34" charset="0"/>
                <a:cs typeface="Lato regular" panose="020F0502020204030203" pitchFamily="34" charset="0"/>
              </a:rPr>
              <a:t>decoder。</a:t>
            </a:r>
          </a:p>
          <a:p>
            <a:pPr eaLnBrk="1" hangingPunct="1">
              <a:lnSpc>
                <a:spcPct val="150000"/>
              </a:lnSpc>
            </a:pPr>
            <a:endParaRPr lang="zh-CN" altLang="en-US" sz="1800" b="1" dirty="0">
              <a:latin typeface="Raleway" panose="020B0503030101060003" pitchFamily="34" charset="0"/>
              <a:ea typeface="Lato regular" panose="020F0502020204030203" pitchFamily="34" charset="0"/>
              <a:cs typeface="Lato regular" panose="020F0502020204030203" pitchFamily="34" charset="0"/>
            </a:endParaRPr>
          </a:p>
          <a:p>
            <a:pPr eaLnBrk="1" hangingPunct="1">
              <a:lnSpc>
                <a:spcPct val="150000"/>
              </a:lnSpc>
            </a:pPr>
            <a:endParaRPr lang="zh-CN" altLang="en-US" sz="1800" b="1" dirty="0">
              <a:latin typeface="Raleway" panose="020B0503030101060003" pitchFamily="34" charset="0"/>
              <a:ea typeface="Lato regular" panose="020F0502020204030203" pitchFamily="34" charset="0"/>
              <a:cs typeface="Lato regular" panose="020F0502020204030203" pitchFamily="34" charset="0"/>
            </a:endParaRPr>
          </a:p>
        </p:txBody>
      </p:sp>
      <p:sp>
        <p:nvSpPr>
          <p:cNvPr id="3" name="PA_库_文本框 14"/>
          <p:cNvSpPr txBox="1">
            <a:spLocks noChangeArrowheads="1"/>
          </p:cNvSpPr>
          <p:nvPr>
            <p:custDataLst>
              <p:tags r:id="rId5"/>
            </p:custDataLst>
          </p:nvPr>
        </p:nvSpPr>
        <p:spPr bwMode="auto">
          <a:xfrm flipH="1">
            <a:off x="1103630" y="4460240"/>
            <a:ext cx="10185400" cy="215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1828800"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1828800"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1828800" eaLnBrk="0" fontAlgn="base" hangingPunct="0">
              <a:spcBef>
                <a:spcPct val="0"/>
              </a:spcBef>
              <a:spcAft>
                <a:spcPct val="0"/>
              </a:spcAft>
              <a:defRPr sz="3600">
                <a:solidFill>
                  <a:schemeClr val="tx1"/>
                </a:solidFill>
                <a:latin typeface="Calibri" panose="020F0502020204030204" pitchFamily="34" charset="0"/>
              </a:defRPr>
            </a:lvl9pPr>
          </a:lstStyle>
          <a:p>
            <a:pPr marL="285750" indent="-285750">
              <a:lnSpc>
                <a:spcPct val="150000"/>
              </a:lnSpc>
              <a:buFont typeface="Arial" panose="020B0604020202020204" pitchFamily="34" charset="0"/>
              <a:buChar char="•"/>
            </a:pPr>
            <a:r>
              <a:rPr lang="en-US" altLang="zh-CN" sz="1800" b="1" dirty="0">
                <a:latin typeface="Raleway" panose="020B0503030101060003" pitchFamily="34" charset="0"/>
                <a:ea typeface="Lato regular" panose="020F0502020204030203" pitchFamily="34" charset="0"/>
                <a:cs typeface="Lato regular" panose="020F0502020204030203" pitchFamily="34" charset="0"/>
              </a:rPr>
              <a:t>Text </a:t>
            </a:r>
            <a:r>
              <a:rPr lang="en-US" altLang="zh-CN" sz="1800" b="1" dirty="0" smtClean="0">
                <a:latin typeface="Raleway" panose="020B0503030101060003" pitchFamily="34" charset="0"/>
                <a:ea typeface="Lato regular" panose="020F0502020204030203" pitchFamily="34" charset="0"/>
                <a:cs typeface="Lato regular" panose="020F0502020204030203" pitchFamily="34" charset="0"/>
              </a:rPr>
              <a:t>Encoder</a:t>
            </a:r>
            <a:r>
              <a:rPr lang="zh-CN" altLang="en-US" sz="1800" b="1" dirty="0" smtClean="0">
                <a:latin typeface="Raleway" panose="020B0503030101060003" pitchFamily="34" charset="0"/>
                <a:ea typeface="Lato regular" panose="020F0502020204030203" pitchFamily="34" charset="0"/>
                <a:cs typeface="Lato regular" panose="020F0502020204030203" pitchFamily="34" charset="0"/>
              </a:rPr>
              <a:t>主</a:t>
            </a:r>
            <a:r>
              <a:rPr lang="zh-CN" altLang="en-US" sz="1800" b="1" dirty="0">
                <a:latin typeface="Raleway" panose="020B0503030101060003" pitchFamily="34" charset="0"/>
                <a:ea typeface="Lato regular" panose="020F0502020204030203" pitchFamily="34" charset="0"/>
                <a:cs typeface="Lato regular" panose="020F0502020204030203" pitchFamily="34" charset="0"/>
              </a:rPr>
              <a:t>要将输入的文本提示转化为可以输入到diffusion model使用的表示形</a:t>
            </a:r>
            <a:r>
              <a:rPr lang="zh-CN" altLang="en-US" sz="1800" b="1" dirty="0" smtClean="0">
                <a:latin typeface="Raleway" panose="020B0503030101060003" pitchFamily="34" charset="0"/>
                <a:ea typeface="Lato regular" panose="020F0502020204030203" pitchFamily="34" charset="0"/>
                <a:cs typeface="Lato regular" panose="020F0502020204030203" pitchFamily="34" charset="0"/>
              </a:rPr>
              <a:t>式</a:t>
            </a:r>
            <a:endParaRPr lang="zh-CN" altLang="en-US" sz="1800" b="1" dirty="0">
              <a:latin typeface="Raleway" panose="020B0503030101060003" pitchFamily="34" charset="0"/>
              <a:ea typeface="Lato regular" panose="020F0502020204030203" pitchFamily="34" charset="0"/>
              <a:cs typeface="Lato regular" panose="020F0502020204030203" pitchFamily="34" charset="0"/>
            </a:endParaRPr>
          </a:p>
          <a:p>
            <a:pPr marL="285750" indent="-285750">
              <a:lnSpc>
                <a:spcPct val="150000"/>
              </a:lnSpc>
              <a:buFont typeface="Arial" panose="020B0604020202020204" pitchFamily="34" charset="0"/>
              <a:buChar char="•"/>
            </a:pPr>
            <a:r>
              <a:rPr lang="zh-CN" altLang="en-US" sz="1800" b="1" dirty="0">
                <a:latin typeface="Raleway" panose="020B0503030101060003" pitchFamily="34" charset="0"/>
                <a:ea typeface="Lato regular" panose="020F0502020204030203" pitchFamily="34" charset="0"/>
                <a:cs typeface="Lato regular" panose="020F0502020204030203" pitchFamily="34" charset="0"/>
              </a:rPr>
              <a:t>随机噪声</a:t>
            </a:r>
            <a:r>
              <a:rPr lang="en-US" altLang="zh-CN" sz="1800" b="1" dirty="0">
                <a:latin typeface="Raleway" panose="020B0503030101060003" pitchFamily="34" charset="0"/>
                <a:ea typeface="Lato regular" panose="020F0502020204030203" pitchFamily="34" charset="0"/>
                <a:cs typeface="Lato regular" panose="020F0502020204030203" pitchFamily="34" charset="0"/>
              </a:rPr>
              <a:t>embedding</a:t>
            </a:r>
            <a:r>
              <a:rPr lang="zh-CN" altLang="en-US" sz="1800" b="1" dirty="0">
                <a:latin typeface="Raleway" panose="020B0503030101060003" pitchFamily="34" charset="0"/>
                <a:ea typeface="Lato regular" panose="020F0502020204030203" pitchFamily="34" charset="0"/>
                <a:cs typeface="Lato regular" panose="020F0502020204030203" pitchFamily="34" charset="0"/>
              </a:rPr>
              <a:t>，</a:t>
            </a:r>
            <a:r>
              <a:rPr lang="en-US" altLang="zh-CN" sz="1800" b="1" dirty="0">
                <a:latin typeface="Raleway" panose="020B0503030101060003" pitchFamily="34" charset="0"/>
                <a:ea typeface="Lato regular" panose="020F0502020204030203" pitchFamily="34" charset="0"/>
                <a:cs typeface="Lato regular" panose="020F0502020204030203" pitchFamily="34" charset="0"/>
              </a:rPr>
              <a:t>time step embedding</a:t>
            </a:r>
            <a:r>
              <a:rPr lang="zh-CN" altLang="en-US" sz="1800" b="1" dirty="0">
                <a:latin typeface="Raleway" panose="020B0503030101060003" pitchFamily="34" charset="0"/>
                <a:ea typeface="Lato regular" panose="020F0502020204030203" pitchFamily="34" charset="0"/>
                <a:cs typeface="Lato regular" panose="020F0502020204030203" pitchFamily="34" charset="0"/>
              </a:rPr>
              <a:t>一起作为</a:t>
            </a:r>
            <a:r>
              <a:rPr lang="en-US" altLang="zh-CN" sz="1800" b="1" dirty="0" smtClean="0">
                <a:latin typeface="Raleway" panose="020B0503030101060003" pitchFamily="34" charset="0"/>
                <a:ea typeface="Lato regular" panose="020F0502020204030203" pitchFamily="34" charset="0"/>
                <a:cs typeface="Lato regular" panose="020F0502020204030203" pitchFamily="34" charset="0"/>
              </a:rPr>
              <a:t>Diffusion model</a:t>
            </a:r>
            <a:r>
              <a:rPr lang="zh-CN" altLang="en-US" sz="1800" b="1" dirty="0" smtClean="0">
                <a:latin typeface="Raleway" panose="020B0503030101060003" pitchFamily="34" charset="0"/>
                <a:ea typeface="Lato regular" panose="020F0502020204030203" pitchFamily="34" charset="0"/>
                <a:cs typeface="Lato regular" panose="020F0502020204030203" pitchFamily="34" charset="0"/>
              </a:rPr>
              <a:t>的</a:t>
            </a:r>
            <a:r>
              <a:rPr lang="zh-CN" altLang="en-US" sz="1800" b="1" dirty="0">
                <a:latin typeface="Raleway" panose="020B0503030101060003" pitchFamily="34" charset="0"/>
                <a:ea typeface="Lato regular" panose="020F0502020204030203" pitchFamily="34" charset="0"/>
                <a:cs typeface="Lato regular" panose="020F0502020204030203" pitchFamily="34" charset="0"/>
              </a:rPr>
              <a:t>输</a:t>
            </a:r>
            <a:r>
              <a:rPr lang="zh-CN" altLang="en-US" sz="1800" b="1" dirty="0" smtClean="0">
                <a:latin typeface="Raleway" panose="020B0503030101060003" pitchFamily="34" charset="0"/>
                <a:ea typeface="Lato regular" panose="020F0502020204030203" pitchFamily="34" charset="0"/>
                <a:cs typeface="Lato regular" panose="020F0502020204030203" pitchFamily="34" charset="0"/>
              </a:rPr>
              <a:t>入，由</a:t>
            </a:r>
            <a:r>
              <a:rPr lang="zh-CN" altLang="en-US" sz="1800" b="1" dirty="0">
                <a:latin typeface="Raleway" panose="020B0503030101060003" pitchFamily="34" charset="0"/>
                <a:ea typeface="Lato regular" panose="020F0502020204030203" pitchFamily="34" charset="0"/>
                <a:cs typeface="Lato regular" panose="020F0502020204030203" pitchFamily="34" charset="0"/>
              </a:rPr>
              <a:t>diffusion </a:t>
            </a:r>
            <a:r>
              <a:rPr lang="zh-CN" altLang="en-US" sz="1800" b="1" dirty="0" smtClean="0">
                <a:latin typeface="Raleway" panose="020B0503030101060003" pitchFamily="34" charset="0"/>
                <a:ea typeface="Lato regular" panose="020F0502020204030203" pitchFamily="34" charset="0"/>
                <a:cs typeface="Lato regular" panose="020F0502020204030203" pitchFamily="34" charset="0"/>
              </a:rPr>
              <a:t>model生成图像</a:t>
            </a:r>
            <a:endParaRPr lang="en-US" altLang="zh-CN" sz="1800" b="1" dirty="0" smtClean="0">
              <a:latin typeface="Raleway" panose="020B0503030101060003" pitchFamily="34" charset="0"/>
              <a:ea typeface="Lato regular" panose="020F0502020204030203" pitchFamily="34" charset="0"/>
              <a:cs typeface="Lato regular" panose="020F0502020204030203" pitchFamily="34" charset="0"/>
            </a:endParaRPr>
          </a:p>
          <a:p>
            <a:pPr marL="285750" indent="-285750">
              <a:lnSpc>
                <a:spcPct val="150000"/>
              </a:lnSpc>
              <a:buFont typeface="Arial" panose="020B0604020202020204" pitchFamily="34" charset="0"/>
              <a:buChar char="•"/>
            </a:pPr>
            <a:r>
              <a:rPr lang="zh-CN" altLang="en-US" sz="1800" b="1" dirty="0" smtClean="0">
                <a:latin typeface="Raleway" panose="020B0503030101060003" pitchFamily="34" charset="0"/>
                <a:ea typeface="Lato regular" panose="020F0502020204030203" pitchFamily="34" charset="0"/>
                <a:cs typeface="Lato regular" panose="020F0502020204030203" pitchFamily="34" charset="0"/>
              </a:rPr>
              <a:t>decoder</a:t>
            </a:r>
            <a:r>
              <a:rPr lang="zh-CN" altLang="en-US" sz="1800" b="1" dirty="0">
                <a:latin typeface="Raleway" panose="020B0503030101060003" pitchFamily="34" charset="0"/>
                <a:ea typeface="Lato regular" panose="020F0502020204030203" pitchFamily="34" charset="0"/>
                <a:cs typeface="Lato regular" panose="020F0502020204030203" pitchFamily="34" charset="0"/>
              </a:rPr>
              <a:t>的主要作用就是对应encoder的部分，获得扩散模型的输出并将其放大到完整图像。</a:t>
            </a:r>
          </a:p>
          <a:p>
            <a:pPr eaLnBrk="1" hangingPunct="1">
              <a:lnSpc>
                <a:spcPct val="150000"/>
              </a:lnSpc>
            </a:pPr>
            <a:endParaRPr lang="zh-CN" altLang="en-US" sz="1800" b="1" dirty="0">
              <a:latin typeface="Raleway" panose="020B0503030101060003" pitchFamily="34" charset="0"/>
              <a:ea typeface="Lato regular" panose="020F0502020204030203" pitchFamily="34" charset="0"/>
              <a:cs typeface="Lato regular" panose="020F0502020204030203" pitchFamily="34" charset="0"/>
            </a:endParaRPr>
          </a:p>
        </p:txBody>
      </p:sp>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8131" y="1311275"/>
            <a:ext cx="6374986" cy="3059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38915"/>
                                        </p:tgtEl>
                                        <p:attrNameLst>
                                          <p:attrName>style.visibility</p:attrName>
                                        </p:attrNameLst>
                                      </p:cBhvr>
                                      <p:to>
                                        <p:strVal val="visible"/>
                                      </p:to>
                                    </p:set>
                                    <p:animEffect transition="in" filter="wipe(left)">
                                      <p:cBhvr>
                                        <p:cTn id="7" dur="1000"/>
                                        <p:tgtEl>
                                          <p:spTgt spid="38915"/>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1000"/>
                                        <p:tgtEl>
                                          <p:spTgt spid="12"/>
                                        </p:tgtEl>
                                      </p:cBhvr>
                                    </p:animEffect>
                                  </p:childTnLst>
                                </p:cTn>
                              </p:par>
                              <p:par>
                                <p:cTn id="11" presetID="22" presetClass="entr" presetSubtype="8" fill="hold" nodeType="withEffect">
                                  <p:stCondLst>
                                    <p:cond delay="25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1000"/>
                                        <p:tgtEl>
                                          <p:spTgt spid="14"/>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38919"/>
                                        </p:tgtEl>
                                        <p:attrNameLst>
                                          <p:attrName>style.visibility</p:attrName>
                                        </p:attrNameLst>
                                      </p:cBhvr>
                                      <p:to>
                                        <p:strVal val="visible"/>
                                      </p:to>
                                    </p:set>
                                    <p:animEffect transition="in" filter="wipe(left)">
                                      <p:cBhvr>
                                        <p:cTn id="16" dur="1000"/>
                                        <p:tgtEl>
                                          <p:spTgt spid="38919"/>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12" grpId="0" autoUpdateAnimBg="0"/>
      <p:bldP spid="38919" grpId="0" autoUpdateAnimBg="0"/>
      <p:bldP spid="3"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PA_库_文本框 10"/>
          <p:cNvSpPr txBox="1">
            <a:spLocks noChangeArrowheads="1"/>
          </p:cNvSpPr>
          <p:nvPr>
            <p:custDataLst>
              <p:tags r:id="rId1"/>
            </p:custDataLst>
          </p:nvPr>
        </p:nvSpPr>
        <p:spPr bwMode="auto">
          <a:xfrm>
            <a:off x="491667" y="234445"/>
            <a:ext cx="951230"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1828800"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1828800"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1828800" eaLnBrk="0" fontAlgn="base" hangingPunct="0">
              <a:spcBef>
                <a:spcPct val="0"/>
              </a:spcBef>
              <a:spcAft>
                <a:spcPct val="0"/>
              </a:spcAft>
              <a:defRPr sz="3600">
                <a:solidFill>
                  <a:schemeClr val="tx1"/>
                </a:solidFill>
                <a:latin typeface="Calibri" panose="020F0502020204030204" pitchFamily="34" charset="0"/>
              </a:defRPr>
            </a:lvl9pPr>
          </a:lstStyle>
          <a:p>
            <a:pPr eaLnBrk="1" hangingPunct="1"/>
            <a:r>
              <a:rPr lang="en-US" altLang="en-US" sz="3000" b="1">
                <a:solidFill>
                  <a:schemeClr val="tx2"/>
                </a:solidFill>
                <a:latin typeface="Poppins" panose="02000000000000000000" pitchFamily="2" charset="0"/>
                <a:cs typeface="Poppins" panose="02000000000000000000" pitchFamily="2" charset="0"/>
              </a:rPr>
              <a:t>02.2</a:t>
            </a:r>
          </a:p>
        </p:txBody>
      </p:sp>
      <p:sp>
        <p:nvSpPr>
          <p:cNvPr id="12" name="PA_库_文本框 11"/>
          <p:cNvSpPr txBox="1"/>
          <p:nvPr>
            <p:custDataLst>
              <p:tags r:id="rId2"/>
            </p:custDataLst>
          </p:nvPr>
        </p:nvSpPr>
        <p:spPr>
          <a:xfrm>
            <a:off x="491490" y="695960"/>
            <a:ext cx="6826885" cy="615553"/>
          </a:xfrm>
          <a:prstGeom prst="rect">
            <a:avLst/>
          </a:prstGeom>
          <a:noFill/>
        </p:spPr>
        <p:txBody>
          <a:bodyPr wrap="square" lIns="0" tIns="0" rIns="0" bIns="0">
            <a:spAutoFit/>
          </a:bodyPr>
          <a:lstStyle/>
          <a:p>
            <a:r>
              <a:rPr sz="4000" b="1" dirty="0" smtClean="0">
                <a:gradFill>
                  <a:gsLst>
                    <a:gs pos="0">
                      <a:srgbClr val="FF7896"/>
                    </a:gs>
                    <a:gs pos="98000">
                      <a:srgbClr val="5AE5EE"/>
                    </a:gs>
                    <a:gs pos="30000">
                      <a:schemeClr val="accent1">
                        <a:lumMod val="45000"/>
                        <a:lumOff val="55000"/>
                      </a:schemeClr>
                    </a:gs>
                  </a:gsLst>
                  <a:lin ang="5400000" scaled="1"/>
                </a:gradFill>
                <a:latin typeface="★流丽太行书" panose="03000809000000000000" pitchFamily="65" charset="-128"/>
                <a:ea typeface="★流丽太行书" panose="03000809000000000000" pitchFamily="65" charset="-128"/>
                <a:cs typeface="Lato Heavy" panose="020F0502020204030203" pitchFamily="34" charset="0"/>
              </a:rPr>
              <a:t>扩散</a:t>
            </a:r>
            <a:r>
              <a:rPr lang="zh-CN" altLang="en-US" sz="4000" b="1" dirty="0" smtClean="0">
                <a:gradFill>
                  <a:gsLst>
                    <a:gs pos="0">
                      <a:srgbClr val="FF7896"/>
                    </a:gs>
                    <a:gs pos="98000">
                      <a:srgbClr val="5AE5EE"/>
                    </a:gs>
                    <a:gs pos="30000">
                      <a:schemeClr val="accent1">
                        <a:lumMod val="45000"/>
                        <a:lumOff val="55000"/>
                      </a:schemeClr>
                    </a:gs>
                  </a:gsLst>
                  <a:lin ang="5400000" scaled="1"/>
                </a:gradFill>
                <a:latin typeface="★流丽太行书" panose="03000809000000000000" pitchFamily="65" charset="-128"/>
                <a:ea typeface="★流丽太行书" panose="03000809000000000000" pitchFamily="65" charset="-128"/>
                <a:cs typeface="Lato Heavy" panose="020F0502020204030203" pitchFamily="34" charset="0"/>
              </a:rPr>
              <a:t>过程（前向，后向）</a:t>
            </a:r>
            <a:endParaRPr sz="4000" b="1" dirty="0">
              <a:gradFill>
                <a:gsLst>
                  <a:gs pos="0">
                    <a:srgbClr val="FF7896"/>
                  </a:gs>
                  <a:gs pos="98000">
                    <a:srgbClr val="5AE5EE"/>
                  </a:gs>
                  <a:gs pos="30000">
                    <a:schemeClr val="accent1">
                      <a:lumMod val="45000"/>
                      <a:lumOff val="55000"/>
                    </a:schemeClr>
                  </a:gs>
                </a:gsLst>
                <a:lin ang="5400000" scaled="1"/>
              </a:gradFill>
              <a:latin typeface="★流丽太行书" panose="03000809000000000000" pitchFamily="65" charset="-128"/>
              <a:ea typeface="★流丽太行书" panose="03000809000000000000" pitchFamily="65" charset="-128"/>
              <a:cs typeface="Lato Heavy" panose="020F0502020204030203" pitchFamily="34" charset="0"/>
            </a:endParaRPr>
          </a:p>
        </p:txBody>
      </p:sp>
      <p:cxnSp>
        <p:nvCxnSpPr>
          <p:cNvPr id="14" name="PA_库_直接连接符 13"/>
          <p:cNvCxnSpPr/>
          <p:nvPr>
            <p:custDataLst>
              <p:tags r:id="rId3"/>
            </p:custDataLst>
          </p:nvPr>
        </p:nvCxnSpPr>
        <p:spPr>
          <a:xfrm>
            <a:off x="7318397" y="2347414"/>
            <a:ext cx="62618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8919" name="PA_库_文本框 14"/>
          <p:cNvSpPr txBox="1">
            <a:spLocks noChangeArrowheads="1"/>
          </p:cNvSpPr>
          <p:nvPr>
            <p:custDataLst>
              <p:tags r:id="rId4"/>
            </p:custDataLst>
          </p:nvPr>
        </p:nvSpPr>
        <p:spPr bwMode="auto">
          <a:xfrm flipH="1">
            <a:off x="6982691" y="2609850"/>
            <a:ext cx="4912764" cy="2908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1828800"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1828800"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1828800" eaLnBrk="0" fontAlgn="base" hangingPunct="0">
              <a:spcBef>
                <a:spcPct val="0"/>
              </a:spcBef>
              <a:spcAft>
                <a:spcPct val="0"/>
              </a:spcAft>
              <a:defRPr sz="3600">
                <a:solidFill>
                  <a:schemeClr val="tx1"/>
                </a:solidFill>
                <a:latin typeface="Calibri" panose="020F0502020204030204" pitchFamily="34" charset="0"/>
              </a:defRPr>
            </a:lvl9pPr>
          </a:lstStyle>
          <a:p>
            <a:pPr eaLnBrk="1" hangingPunct="1">
              <a:lnSpc>
                <a:spcPct val="150000"/>
              </a:lnSpc>
            </a:pPr>
            <a:r>
              <a:rPr lang="zh-CN" altLang="en-US" sz="1800" b="1" dirty="0" smtClean="0">
                <a:latin typeface="Raleway" panose="020B0503030101060003" pitchFamily="34" charset="0"/>
                <a:ea typeface="Lato regular" panose="020F0502020204030203" pitchFamily="34" charset="0"/>
                <a:cs typeface="Lato regular" panose="020F0502020204030203" pitchFamily="34" charset="0"/>
              </a:rPr>
              <a:t>从左到右（Forward </a:t>
            </a:r>
            <a:r>
              <a:rPr lang="zh-CN" altLang="en-US" sz="1800" b="1" dirty="0">
                <a:latin typeface="Raleway" panose="020B0503030101060003" pitchFamily="34" charset="0"/>
                <a:ea typeface="Lato regular" panose="020F0502020204030203" pitchFamily="34" charset="0"/>
                <a:cs typeface="Lato regular" panose="020F0502020204030203" pitchFamily="34" charset="0"/>
              </a:rPr>
              <a:t>Diffusion）是逐次叠加符合</a:t>
            </a:r>
            <a:r>
              <a:rPr lang="zh-CN" altLang="en-US" sz="1800" b="1" dirty="0" smtClean="0">
                <a:latin typeface="Raleway" panose="020B0503030101060003" pitchFamily="34" charset="0"/>
                <a:ea typeface="Lato regular" panose="020F0502020204030203" pitchFamily="34" charset="0"/>
                <a:cs typeface="Lato regular" panose="020F0502020204030203" pitchFamily="34" charset="0"/>
              </a:rPr>
              <a:t>正态分</a:t>
            </a:r>
            <a:r>
              <a:rPr lang="zh-CN" altLang="en-US" sz="1800" b="1" dirty="0">
                <a:latin typeface="Raleway" panose="020B0503030101060003" pitchFamily="34" charset="0"/>
                <a:ea typeface="Lato regular" panose="020F0502020204030203" pitchFamily="34" charset="0"/>
                <a:cs typeface="Lato regular" panose="020F0502020204030203" pitchFamily="34" charset="0"/>
              </a:rPr>
              <a:t>布的噪声。得到一个看起来完全是噪声的图</a:t>
            </a:r>
            <a:r>
              <a:rPr lang="zh-CN" altLang="en-US" sz="1800" b="1" dirty="0" smtClean="0">
                <a:latin typeface="Raleway" panose="020B0503030101060003" pitchFamily="34" charset="0"/>
                <a:ea typeface="Lato regular" panose="020F0502020204030203" pitchFamily="34" charset="0"/>
                <a:cs typeface="Lato regular" panose="020F0502020204030203" pitchFamily="34" charset="0"/>
              </a:rPr>
              <a:t>片，这</a:t>
            </a:r>
            <a:r>
              <a:rPr lang="zh-CN" altLang="en-US" sz="1800" b="1" dirty="0">
                <a:latin typeface="Raleway" panose="020B0503030101060003" pitchFamily="34" charset="0"/>
                <a:ea typeface="Lato regular" panose="020F0502020204030203" pitchFamily="34" charset="0"/>
                <a:cs typeface="Lato regular" panose="020F0502020204030203" pitchFamily="34" charset="0"/>
              </a:rPr>
              <a:t>就是所谓的“扩散（diffusion）”过程</a:t>
            </a:r>
          </a:p>
          <a:p>
            <a:pPr eaLnBrk="1" hangingPunct="1">
              <a:lnSpc>
                <a:spcPct val="150000"/>
              </a:lnSpc>
            </a:pPr>
            <a:endParaRPr lang="zh-CN" altLang="en-US" sz="1800" b="1" dirty="0">
              <a:latin typeface="Raleway" panose="020B0503030101060003" pitchFamily="34" charset="0"/>
              <a:ea typeface="Lato regular" panose="020F0502020204030203" pitchFamily="34" charset="0"/>
              <a:cs typeface="Lato regular" panose="020F0502020204030203" pitchFamily="34" charset="0"/>
            </a:endParaRPr>
          </a:p>
          <a:p>
            <a:pPr eaLnBrk="1" hangingPunct="1">
              <a:lnSpc>
                <a:spcPct val="150000"/>
              </a:lnSpc>
            </a:pPr>
            <a:r>
              <a:rPr lang="zh-CN" altLang="en-US" sz="1800" b="1" dirty="0">
                <a:latin typeface="Raleway" panose="020B0503030101060003" pitchFamily="34" charset="0"/>
                <a:ea typeface="Lato regular" panose="020F0502020204030203" pitchFamily="34" charset="0"/>
                <a:cs typeface="Lato regular" panose="020F0502020204030203" pitchFamily="34" charset="0"/>
              </a:rPr>
              <a:t>从左到右（Reverse Diffusion）做的事情是</a:t>
            </a:r>
            <a:r>
              <a:rPr lang="zh-CN" altLang="en-US" sz="1800" b="1" dirty="0">
                <a:latin typeface="Raleway" panose="020B0503030101060003" pitchFamily="34" charset="0"/>
                <a:ea typeface="Lato regular" panose="020F0502020204030203" pitchFamily="34" charset="0"/>
                <a:cs typeface="Lato regular" panose="020F0502020204030203" pitchFamily="34" charset="0"/>
                <a:sym typeface="+mn-ea"/>
              </a:rPr>
              <a:t>训练好的NN</a:t>
            </a:r>
            <a:r>
              <a:rPr lang="zh-CN" altLang="en-US" sz="1800" b="1" dirty="0">
                <a:latin typeface="Raleway" panose="020B0503030101060003" pitchFamily="34" charset="0"/>
                <a:ea typeface="Lato regular" panose="020F0502020204030203" pitchFamily="34" charset="0"/>
                <a:cs typeface="Lato regular" panose="020F0502020204030203" pitchFamily="34" charset="0"/>
              </a:rPr>
              <a:t>一步步去除噪声、试图还原图片，这就是 diffusion model 生成数据的过程。</a:t>
            </a:r>
          </a:p>
        </p:txBody>
      </p:sp>
      <p:sp>
        <p:nvSpPr>
          <p:cNvPr id="2" name="AutoShape 2" descr="https://picx.zhimg.com/80/v2-5c37025404eb9b4bfa97579791018541_720w.webp?source=1940ef5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s://picx.zhimg.com/80/v2-5c37025404eb9b4bfa97579791018541_720w.webp?source=1940ef5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https://picx.zhimg.com/80/v2-5c37025404eb9b4bfa97579791018541_720w.webp?source=1940ef5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8" descr="https://picx.zhimg.com/80/v2-5c37025404eb9b4bfa97579791018541_720w.webp?source=1940ef5c"/>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575" y="1367921"/>
            <a:ext cx="6705600" cy="2562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12" y="4460236"/>
            <a:ext cx="6791325" cy="147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38915"/>
                                        </p:tgtEl>
                                        <p:attrNameLst>
                                          <p:attrName>style.visibility</p:attrName>
                                        </p:attrNameLst>
                                      </p:cBhvr>
                                      <p:to>
                                        <p:strVal val="visible"/>
                                      </p:to>
                                    </p:set>
                                    <p:animEffect transition="in" filter="wipe(left)">
                                      <p:cBhvr>
                                        <p:cTn id="7" dur="1000"/>
                                        <p:tgtEl>
                                          <p:spTgt spid="38915"/>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1000"/>
                                        <p:tgtEl>
                                          <p:spTgt spid="12"/>
                                        </p:tgtEl>
                                      </p:cBhvr>
                                    </p:animEffect>
                                  </p:childTnLst>
                                </p:cTn>
                              </p:par>
                              <p:par>
                                <p:cTn id="11" presetID="22" presetClass="entr" presetSubtype="8" fill="hold" nodeType="withEffect">
                                  <p:stCondLst>
                                    <p:cond delay="25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1000"/>
                                        <p:tgtEl>
                                          <p:spTgt spid="14"/>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38919"/>
                                        </p:tgtEl>
                                        <p:attrNameLst>
                                          <p:attrName>style.visibility</p:attrName>
                                        </p:attrNameLst>
                                      </p:cBhvr>
                                      <p:to>
                                        <p:strVal val="visible"/>
                                      </p:to>
                                    </p:set>
                                    <p:animEffect transition="in" filter="wipe(left)">
                                      <p:cBhvr>
                                        <p:cTn id="16" dur="1000"/>
                                        <p:tgtEl>
                                          <p:spTgt spid="38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12" grpId="0" autoUpdateAnimBg="0"/>
      <p:bldP spid="38919"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PA_库_文本框 10"/>
          <p:cNvSpPr txBox="1">
            <a:spLocks noChangeArrowheads="1"/>
          </p:cNvSpPr>
          <p:nvPr>
            <p:custDataLst>
              <p:tags r:id="rId1"/>
            </p:custDataLst>
          </p:nvPr>
        </p:nvSpPr>
        <p:spPr bwMode="auto">
          <a:xfrm>
            <a:off x="491667" y="234445"/>
            <a:ext cx="951230"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1828800"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1828800"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1828800" eaLnBrk="0" fontAlgn="base" hangingPunct="0">
              <a:spcBef>
                <a:spcPct val="0"/>
              </a:spcBef>
              <a:spcAft>
                <a:spcPct val="0"/>
              </a:spcAft>
              <a:defRPr sz="3600">
                <a:solidFill>
                  <a:schemeClr val="tx1"/>
                </a:solidFill>
                <a:latin typeface="Calibri" panose="020F0502020204030204" pitchFamily="34" charset="0"/>
              </a:defRPr>
            </a:lvl9pPr>
          </a:lstStyle>
          <a:p>
            <a:pPr eaLnBrk="1" hangingPunct="1"/>
            <a:r>
              <a:rPr lang="en-US" altLang="en-US" sz="3000" b="1">
                <a:solidFill>
                  <a:schemeClr val="tx2"/>
                </a:solidFill>
                <a:latin typeface="Poppins" panose="02000000000000000000" pitchFamily="2" charset="0"/>
                <a:cs typeface="Poppins" panose="02000000000000000000" pitchFamily="2" charset="0"/>
              </a:rPr>
              <a:t>02.3</a:t>
            </a:r>
          </a:p>
        </p:txBody>
      </p:sp>
      <p:sp>
        <p:nvSpPr>
          <p:cNvPr id="12" name="PA_库_文本框 11"/>
          <p:cNvSpPr txBox="1"/>
          <p:nvPr>
            <p:custDataLst>
              <p:tags r:id="rId2"/>
            </p:custDataLst>
          </p:nvPr>
        </p:nvSpPr>
        <p:spPr>
          <a:xfrm>
            <a:off x="491490" y="695960"/>
            <a:ext cx="6826885" cy="615315"/>
          </a:xfrm>
          <a:prstGeom prst="rect">
            <a:avLst/>
          </a:prstGeom>
          <a:noFill/>
        </p:spPr>
        <p:txBody>
          <a:bodyPr wrap="square" lIns="0" tIns="0" rIns="0" bIns="0">
            <a:spAutoFit/>
          </a:bodyPr>
          <a:lstStyle/>
          <a:p>
            <a:r>
              <a:rPr lang="zh-CN" sz="4000" b="1" dirty="0">
                <a:gradFill>
                  <a:gsLst>
                    <a:gs pos="0">
                      <a:srgbClr val="FF7896"/>
                    </a:gs>
                    <a:gs pos="98000">
                      <a:srgbClr val="5AE5EE"/>
                    </a:gs>
                    <a:gs pos="30000">
                      <a:schemeClr val="accent1">
                        <a:lumMod val="45000"/>
                        <a:lumOff val="55000"/>
                      </a:schemeClr>
                    </a:gs>
                  </a:gsLst>
                  <a:lin ang="5400000" scaled="1"/>
                </a:gradFill>
                <a:latin typeface="★流丽太行书" panose="03000809000000000000" pitchFamily="65" charset="-128"/>
                <a:ea typeface="★流丽太行书" panose="03000809000000000000" pitchFamily="65" charset="-128"/>
                <a:cs typeface="Lato Heavy" panose="020F0502020204030203" pitchFamily="34" charset="0"/>
              </a:rPr>
              <a:t>去噪的网络设计</a:t>
            </a:r>
            <a:r>
              <a:rPr lang="en-US" altLang="zh-CN" sz="4000" b="1" dirty="0">
                <a:gradFill>
                  <a:gsLst>
                    <a:gs pos="0">
                      <a:srgbClr val="FF7896"/>
                    </a:gs>
                    <a:gs pos="98000">
                      <a:srgbClr val="5AE5EE"/>
                    </a:gs>
                    <a:gs pos="30000">
                      <a:schemeClr val="accent1">
                        <a:lumMod val="45000"/>
                        <a:lumOff val="55000"/>
                      </a:schemeClr>
                    </a:gs>
                  </a:gsLst>
                  <a:lin ang="5400000" scaled="1"/>
                </a:gradFill>
                <a:latin typeface="★流丽太行书" panose="03000809000000000000" pitchFamily="65" charset="-128"/>
                <a:ea typeface="★流丽太行书" panose="03000809000000000000" pitchFamily="65" charset="-128"/>
                <a:cs typeface="Lato Heavy" panose="020F0502020204030203" pitchFamily="34" charset="0"/>
              </a:rPr>
              <a:t>-Unet</a:t>
            </a:r>
          </a:p>
        </p:txBody>
      </p:sp>
      <p:grpSp>
        <p:nvGrpSpPr>
          <p:cNvPr id="2" name="组合 1"/>
          <p:cNvGrpSpPr/>
          <p:nvPr/>
        </p:nvGrpSpPr>
        <p:grpSpPr>
          <a:xfrm>
            <a:off x="271780" y="2347414"/>
            <a:ext cx="4118610" cy="2601776"/>
            <a:chOff x="428" y="7942"/>
            <a:chExt cx="6486" cy="4097"/>
          </a:xfrm>
        </p:grpSpPr>
        <p:cxnSp>
          <p:nvCxnSpPr>
            <p:cNvPr id="14" name="PA_库_直接连接符 13"/>
            <p:cNvCxnSpPr/>
            <p:nvPr>
              <p:custDataLst>
                <p:tags r:id="rId4"/>
              </p:custDataLst>
            </p:nvPr>
          </p:nvCxnSpPr>
          <p:spPr>
            <a:xfrm>
              <a:off x="587" y="7942"/>
              <a:ext cx="98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8919" name="PA_库_文本框 14"/>
            <p:cNvSpPr txBox="1">
              <a:spLocks noChangeArrowheads="1"/>
            </p:cNvSpPr>
            <p:nvPr>
              <p:custDataLst>
                <p:tags r:id="rId5"/>
              </p:custDataLst>
            </p:nvPr>
          </p:nvSpPr>
          <p:spPr bwMode="auto">
            <a:xfrm flipH="1">
              <a:off x="428" y="8355"/>
              <a:ext cx="6486" cy="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1828800"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1828800"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1828800" eaLnBrk="0" fontAlgn="base" hangingPunct="0">
                <a:spcBef>
                  <a:spcPct val="0"/>
                </a:spcBef>
                <a:spcAft>
                  <a:spcPct val="0"/>
                </a:spcAft>
                <a:defRPr sz="3600">
                  <a:solidFill>
                    <a:schemeClr val="tx1"/>
                  </a:solidFill>
                  <a:latin typeface="Calibri" panose="020F0502020204030204" pitchFamily="34" charset="0"/>
                </a:defRPr>
              </a:lvl9pPr>
            </a:lstStyle>
            <a:p>
              <a:pPr eaLnBrk="1" hangingPunct="1">
                <a:lnSpc>
                  <a:spcPct val="150000"/>
                </a:lnSpc>
              </a:pPr>
              <a:r>
                <a:rPr lang="zh-CN" altLang="en-US" sz="1800" b="1">
                  <a:latin typeface="Raleway" panose="020B0503030101060003" pitchFamily="34" charset="0"/>
                  <a:ea typeface="Lato regular" panose="020F0502020204030203" pitchFamily="34" charset="0"/>
                  <a:cs typeface="Lato regular" panose="020F0502020204030203" pitchFamily="34" charset="0"/>
                </a:rPr>
                <a:t>U-net 是一个类似 auto-encoder 的漏斗状网络，但在相同尺寸的 decoder 和 encoder 层增加了直接的连接，以便于图片相同位置的信息可以更好通过网络传递。</a:t>
              </a:r>
            </a:p>
            <a:p>
              <a:pPr eaLnBrk="1" hangingPunct="1">
                <a:lnSpc>
                  <a:spcPct val="150000"/>
                </a:lnSpc>
              </a:pPr>
              <a:endParaRPr lang="zh-CN" altLang="en-US" sz="1800" b="1">
                <a:latin typeface="Raleway" panose="020B0503030101060003" pitchFamily="34" charset="0"/>
                <a:ea typeface="Lato regular" panose="020F0502020204030203" pitchFamily="34" charset="0"/>
                <a:cs typeface="Lato regular" panose="020F0502020204030203" pitchFamily="34" charset="0"/>
              </a:endParaRPr>
            </a:p>
          </p:txBody>
        </p:sp>
      </p:grpSp>
      <p:sp>
        <p:nvSpPr>
          <p:cNvPr id="3" name="PA_库_文本框 14"/>
          <p:cNvSpPr txBox="1">
            <a:spLocks noChangeArrowheads="1"/>
          </p:cNvSpPr>
          <p:nvPr>
            <p:custDataLst>
              <p:tags r:id="rId3"/>
            </p:custDataLst>
          </p:nvPr>
        </p:nvSpPr>
        <p:spPr bwMode="auto">
          <a:xfrm flipH="1">
            <a:off x="879475" y="4949190"/>
            <a:ext cx="10135870" cy="135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1828800"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1828800"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1828800" eaLnBrk="0" fontAlgn="base" hangingPunct="0">
              <a:spcBef>
                <a:spcPct val="0"/>
              </a:spcBef>
              <a:spcAft>
                <a:spcPct val="0"/>
              </a:spcAft>
              <a:defRPr sz="3600">
                <a:solidFill>
                  <a:schemeClr val="tx1"/>
                </a:solidFill>
                <a:latin typeface="Calibri" panose="020F0502020204030204" pitchFamily="34" charset="0"/>
              </a:defRPr>
            </a:lvl9pPr>
          </a:lstStyle>
          <a:p>
            <a:pPr eaLnBrk="1" hangingPunct="1">
              <a:lnSpc>
                <a:spcPct val="150000"/>
              </a:lnSpc>
            </a:pPr>
            <a:r>
              <a:rPr lang="zh-CN" altLang="en-US" sz="1800" b="1" dirty="0">
                <a:latin typeface="Raleway" panose="020B0503030101060003" pitchFamily="34" charset="0"/>
                <a:ea typeface="Lato regular" panose="020F0502020204030203" pitchFamily="34" charset="0"/>
                <a:cs typeface="Lato regular" panose="020F0502020204030203" pitchFamily="34" charset="0"/>
              </a:rPr>
              <a:t>在去噪任务中，U-net 的输入是一张带噪声的图片，需要输出的是网络预测的噪声，groundtruth 是实际叠加上的噪声。有了这样一个网络，就可以预测噪声，从而去除掉它，还原图片。</a:t>
            </a:r>
          </a:p>
        </p:txBody>
      </p:sp>
      <p:pic>
        <p:nvPicPr>
          <p:cNvPr id="3076"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5397" y="1884652"/>
            <a:ext cx="6791325" cy="2257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38915"/>
                                        </p:tgtEl>
                                        <p:attrNameLst>
                                          <p:attrName>style.visibility</p:attrName>
                                        </p:attrNameLst>
                                      </p:cBhvr>
                                      <p:to>
                                        <p:strVal val="visible"/>
                                      </p:to>
                                    </p:set>
                                    <p:animEffect transition="in" filter="wipe(left)">
                                      <p:cBhvr>
                                        <p:cTn id="7" dur="1000"/>
                                        <p:tgtEl>
                                          <p:spTgt spid="38915"/>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12"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PA_库_文本框 10"/>
          <p:cNvSpPr txBox="1">
            <a:spLocks noChangeArrowheads="1"/>
          </p:cNvSpPr>
          <p:nvPr>
            <p:custDataLst>
              <p:tags r:id="rId1"/>
            </p:custDataLst>
          </p:nvPr>
        </p:nvSpPr>
        <p:spPr bwMode="auto">
          <a:xfrm>
            <a:off x="491667" y="234445"/>
            <a:ext cx="9040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1828800"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1828800"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1828800" eaLnBrk="0" fontAlgn="base" hangingPunct="0">
              <a:spcBef>
                <a:spcPct val="0"/>
              </a:spcBef>
              <a:spcAft>
                <a:spcPct val="0"/>
              </a:spcAft>
              <a:defRPr sz="3600">
                <a:solidFill>
                  <a:schemeClr val="tx1"/>
                </a:solidFill>
                <a:latin typeface="Calibri" panose="020F0502020204030204" pitchFamily="34" charset="0"/>
              </a:defRPr>
            </a:lvl9pPr>
          </a:lstStyle>
          <a:p>
            <a:pPr eaLnBrk="1" hangingPunct="1"/>
            <a:r>
              <a:rPr lang="en-US" altLang="en-US" sz="3000" b="1" dirty="0" smtClean="0">
                <a:solidFill>
                  <a:schemeClr val="tx2"/>
                </a:solidFill>
                <a:latin typeface="Poppins" panose="02000000000000000000" pitchFamily="2" charset="0"/>
                <a:cs typeface="Poppins" panose="02000000000000000000" pitchFamily="2" charset="0"/>
              </a:rPr>
              <a:t>02.4</a:t>
            </a:r>
            <a:endParaRPr lang="en-US" altLang="en-US" sz="3000" b="1" dirty="0">
              <a:solidFill>
                <a:schemeClr val="tx2"/>
              </a:solidFill>
              <a:latin typeface="Poppins" panose="02000000000000000000" pitchFamily="2" charset="0"/>
              <a:cs typeface="Poppins" panose="02000000000000000000" pitchFamily="2" charset="0"/>
            </a:endParaRPr>
          </a:p>
        </p:txBody>
      </p:sp>
      <p:sp>
        <p:nvSpPr>
          <p:cNvPr id="12" name="PA_库_文本框 11"/>
          <p:cNvSpPr txBox="1"/>
          <p:nvPr>
            <p:custDataLst>
              <p:tags r:id="rId2"/>
            </p:custDataLst>
          </p:nvPr>
        </p:nvSpPr>
        <p:spPr>
          <a:xfrm>
            <a:off x="491491" y="695960"/>
            <a:ext cx="475792" cy="3077766"/>
          </a:xfrm>
          <a:prstGeom prst="rect">
            <a:avLst/>
          </a:prstGeom>
          <a:noFill/>
        </p:spPr>
        <p:txBody>
          <a:bodyPr wrap="square" lIns="0" tIns="0" rIns="0" bIns="0">
            <a:spAutoFit/>
          </a:bodyPr>
          <a:lstStyle/>
          <a:p>
            <a:r>
              <a:rPr lang="zh-CN" altLang="en-US" sz="4000" b="1" dirty="0" smtClean="0">
                <a:gradFill>
                  <a:gsLst>
                    <a:gs pos="0">
                      <a:srgbClr val="FF7896"/>
                    </a:gs>
                    <a:gs pos="98000">
                      <a:srgbClr val="5AE5EE"/>
                    </a:gs>
                    <a:gs pos="30000">
                      <a:schemeClr val="accent1">
                        <a:lumMod val="45000"/>
                        <a:lumOff val="55000"/>
                      </a:schemeClr>
                    </a:gs>
                  </a:gsLst>
                  <a:lin ang="5400000" scaled="1"/>
                </a:gradFill>
                <a:latin typeface="★流丽太行书" panose="03000809000000000000" pitchFamily="65" charset="-128"/>
                <a:ea typeface="★流丽太行书" panose="03000809000000000000" pitchFamily="65" charset="-128"/>
                <a:cs typeface="Lato Heavy" panose="020F0502020204030203" pitchFamily="34" charset="0"/>
              </a:rPr>
              <a:t>文生图框架</a:t>
            </a:r>
            <a:endParaRPr lang="zh-CN" sz="4000" b="1" dirty="0">
              <a:gradFill>
                <a:gsLst>
                  <a:gs pos="0">
                    <a:srgbClr val="FF7896"/>
                  </a:gs>
                  <a:gs pos="98000">
                    <a:srgbClr val="5AE5EE"/>
                  </a:gs>
                  <a:gs pos="30000">
                    <a:schemeClr val="accent1">
                      <a:lumMod val="45000"/>
                      <a:lumOff val="55000"/>
                    </a:schemeClr>
                  </a:gs>
                </a:gsLst>
                <a:lin ang="5400000" scaled="1"/>
              </a:gradFill>
              <a:latin typeface="★流丽太行书" panose="03000809000000000000" pitchFamily="65" charset="-128"/>
              <a:ea typeface="★流丽太行书" panose="03000809000000000000" pitchFamily="65" charset="-128"/>
              <a:cs typeface="Lato Heavy" panose="020F0502020204030203" pitchFamily="34" charset="0"/>
            </a:endParaRPr>
          </a:p>
        </p:txBody>
      </p:sp>
      <p:pic>
        <p:nvPicPr>
          <p:cNvPr id="6147" name="Picture 3" descr="C:\Users\Administrator\Desktop\v2-60b029fe6065252a1441ecc5a3f6bb1a_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2897" y="0"/>
            <a:ext cx="10741128" cy="6496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0075" y="6530459"/>
            <a:ext cx="5227713" cy="276999"/>
          </a:xfrm>
          <a:prstGeom prst="rect">
            <a:avLst/>
          </a:prstGeom>
          <a:noFill/>
        </p:spPr>
        <p:txBody>
          <a:bodyPr wrap="none" rtlCol="0">
            <a:spAutoFit/>
          </a:bodyPr>
          <a:lstStyle/>
          <a:p>
            <a:r>
              <a:rPr lang="zh-CN" altLang="en-US" sz="1200" i="1" dirty="0" smtClean="0">
                <a:solidFill>
                  <a:schemeClr val="bg2">
                    <a:lumMod val="50000"/>
                  </a:schemeClr>
                </a:solidFill>
              </a:rPr>
              <a:t>参考（</a:t>
            </a:r>
            <a:r>
              <a:rPr lang="zh-CN" altLang="en-US" sz="1200" i="1" dirty="0">
                <a:solidFill>
                  <a:schemeClr val="bg2">
                    <a:lumMod val="50000"/>
                  </a:schemeClr>
                </a:solidFill>
              </a:rPr>
              <a:t>公众号：珍妮的算法之路</a:t>
            </a:r>
            <a:r>
              <a:rPr lang="zh-CN" altLang="en-US" sz="1200" i="1" dirty="0" smtClean="0">
                <a:solidFill>
                  <a:schemeClr val="bg2">
                    <a:lumMod val="50000"/>
                  </a:schemeClr>
                </a:solidFill>
              </a:rPr>
              <a:t>）</a:t>
            </a:r>
            <a:r>
              <a:rPr lang="en-US" altLang="zh-CN" sz="1200" i="1" dirty="0" smtClean="0">
                <a:solidFill>
                  <a:schemeClr val="bg2">
                    <a:lumMod val="50000"/>
                  </a:schemeClr>
                </a:solidFill>
              </a:rPr>
              <a:t>https</a:t>
            </a:r>
            <a:r>
              <a:rPr lang="en-US" altLang="zh-CN" sz="1200" i="1" dirty="0">
                <a:solidFill>
                  <a:schemeClr val="bg2">
                    <a:lumMod val="50000"/>
                  </a:schemeClr>
                </a:solidFill>
              </a:rPr>
              <a:t>://zhuanlan.zhihu.com/p/613337342</a:t>
            </a:r>
            <a:endParaRPr lang="zh-CN" altLang="en-US" sz="1200" i="1" dirty="0">
              <a:solidFill>
                <a:schemeClr val="bg2">
                  <a:lumMod val="50000"/>
                </a:schemeClr>
              </a:solidFill>
            </a:endParaRPr>
          </a:p>
        </p:txBody>
      </p:sp>
      <p:sp>
        <p:nvSpPr>
          <p:cNvPr id="3" name="TextBox 2"/>
          <p:cNvSpPr txBox="1"/>
          <p:nvPr/>
        </p:nvSpPr>
        <p:spPr>
          <a:xfrm>
            <a:off x="-75476" y="3971925"/>
            <a:ext cx="1599476" cy="938719"/>
          </a:xfrm>
          <a:prstGeom prst="rect">
            <a:avLst/>
          </a:prstGeom>
          <a:noFill/>
        </p:spPr>
        <p:txBody>
          <a:bodyPr wrap="square" rtlCol="0">
            <a:spAutoFit/>
          </a:bodyPr>
          <a:lstStyle/>
          <a:p>
            <a:r>
              <a:rPr lang="zh-CN" altLang="en-US" sz="1100" dirty="0" smtClean="0"/>
              <a:t>隐空间（</a:t>
            </a:r>
            <a:r>
              <a:rPr lang="en-US" altLang="zh-CN" sz="1100" dirty="0" smtClean="0"/>
              <a:t>latent sapce</a:t>
            </a:r>
            <a:r>
              <a:rPr lang="zh-CN" altLang="en-US" sz="1100" dirty="0" smtClean="0"/>
              <a:t>）</a:t>
            </a:r>
            <a:endParaRPr lang="en-US" altLang="zh-CN" sz="1100" dirty="0" smtClean="0"/>
          </a:p>
          <a:p>
            <a:endParaRPr lang="en-US" altLang="zh-CN" sz="1100" dirty="0" smtClean="0"/>
          </a:p>
          <a:p>
            <a:r>
              <a:rPr lang="zh-CN" altLang="en-US" sz="1100" dirty="0" smtClean="0"/>
              <a:t>为了找到 模式</a:t>
            </a:r>
            <a:r>
              <a:rPr lang="en-US" altLang="zh-CN" sz="1100" dirty="0" smtClean="0"/>
              <a:t>(pattern) </a:t>
            </a:r>
            <a:r>
              <a:rPr lang="zh-CN" altLang="en-US" sz="1100" dirty="0" smtClean="0"/>
              <a:t>而学习数据特征并且简化数据表示。</a:t>
            </a:r>
            <a:endParaRPr lang="zh-CN" altLang="en-US" sz="1100" dirty="0"/>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50" y="5004644"/>
            <a:ext cx="3733801" cy="1292898"/>
          </a:xfrm>
          <a:prstGeom prst="rect">
            <a:avLst/>
          </a:prstGeom>
          <a:noFill/>
          <a:ln>
            <a:noFill/>
          </a:ln>
          <a:effectLst>
            <a:outerShdw blurRad="3429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514872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38915"/>
                                        </p:tgtEl>
                                        <p:attrNameLst>
                                          <p:attrName>style.visibility</p:attrName>
                                        </p:attrNameLst>
                                      </p:cBhvr>
                                      <p:to>
                                        <p:strVal val="visible"/>
                                      </p:to>
                                    </p:set>
                                    <p:animEffect transition="in" filter="wipe(left)">
                                      <p:cBhvr>
                                        <p:cTn id="7" dur="1000"/>
                                        <p:tgtEl>
                                          <p:spTgt spid="38915"/>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12"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PA_库_文本框 10"/>
          <p:cNvSpPr txBox="1">
            <a:spLocks noChangeArrowheads="1"/>
          </p:cNvSpPr>
          <p:nvPr>
            <p:custDataLst>
              <p:tags r:id="rId1"/>
            </p:custDataLst>
          </p:nvPr>
        </p:nvSpPr>
        <p:spPr bwMode="auto">
          <a:xfrm>
            <a:off x="491667" y="234445"/>
            <a:ext cx="9040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1828800"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1828800"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1828800" eaLnBrk="0" fontAlgn="base" hangingPunct="0">
              <a:spcBef>
                <a:spcPct val="0"/>
              </a:spcBef>
              <a:spcAft>
                <a:spcPct val="0"/>
              </a:spcAft>
              <a:defRPr sz="3600">
                <a:solidFill>
                  <a:schemeClr val="tx1"/>
                </a:solidFill>
                <a:latin typeface="Calibri" panose="020F0502020204030204" pitchFamily="34" charset="0"/>
              </a:defRPr>
            </a:lvl9pPr>
          </a:lstStyle>
          <a:p>
            <a:pPr eaLnBrk="1" hangingPunct="1"/>
            <a:r>
              <a:rPr lang="en-US" altLang="en-US" sz="3000" b="1" dirty="0" smtClean="0">
                <a:solidFill>
                  <a:schemeClr val="tx2"/>
                </a:solidFill>
                <a:latin typeface="Poppins" panose="02000000000000000000" pitchFamily="2" charset="0"/>
                <a:cs typeface="Poppins" panose="02000000000000000000" pitchFamily="2" charset="0"/>
              </a:rPr>
              <a:t>02.5</a:t>
            </a:r>
            <a:endParaRPr lang="en-US" altLang="en-US" sz="3000" b="1" dirty="0">
              <a:solidFill>
                <a:schemeClr val="tx2"/>
              </a:solidFill>
              <a:latin typeface="Poppins" panose="02000000000000000000" pitchFamily="2" charset="0"/>
              <a:cs typeface="Poppins" panose="02000000000000000000" pitchFamily="2" charset="0"/>
            </a:endParaRPr>
          </a:p>
        </p:txBody>
      </p:sp>
      <p:sp>
        <p:nvSpPr>
          <p:cNvPr id="12" name="PA_库_文本框 11"/>
          <p:cNvSpPr txBox="1"/>
          <p:nvPr>
            <p:custDataLst>
              <p:tags r:id="rId2"/>
            </p:custDataLst>
          </p:nvPr>
        </p:nvSpPr>
        <p:spPr>
          <a:xfrm>
            <a:off x="491490" y="695960"/>
            <a:ext cx="6826885" cy="615315"/>
          </a:xfrm>
          <a:prstGeom prst="rect">
            <a:avLst/>
          </a:prstGeom>
          <a:noFill/>
        </p:spPr>
        <p:txBody>
          <a:bodyPr wrap="square" lIns="0" tIns="0" rIns="0" bIns="0">
            <a:spAutoFit/>
          </a:bodyPr>
          <a:lstStyle/>
          <a:p>
            <a:r>
              <a:rPr lang="zh-CN" sz="4000" b="1" dirty="0">
                <a:gradFill>
                  <a:gsLst>
                    <a:gs pos="0">
                      <a:srgbClr val="FF7896"/>
                    </a:gs>
                    <a:gs pos="98000">
                      <a:srgbClr val="5AE5EE"/>
                    </a:gs>
                    <a:gs pos="30000">
                      <a:schemeClr val="accent1">
                        <a:lumMod val="45000"/>
                        <a:lumOff val="55000"/>
                      </a:schemeClr>
                    </a:gs>
                  </a:gsLst>
                  <a:lin ang="5400000" scaled="1"/>
                </a:gradFill>
                <a:latin typeface="★流丽太行书" panose="03000809000000000000" pitchFamily="65" charset="-128"/>
                <a:ea typeface="★流丽太行书" panose="03000809000000000000" pitchFamily="65" charset="-128"/>
                <a:cs typeface="Lato Heavy" panose="020F0502020204030203" pitchFamily="34" charset="0"/>
              </a:rPr>
              <a:t>推导过程</a:t>
            </a:r>
          </a:p>
        </p:txBody>
      </p:sp>
      <p:pic>
        <p:nvPicPr>
          <p:cNvPr id="4" name="图片 3"/>
          <p:cNvPicPr>
            <a:picLocks noChangeAspect="1"/>
          </p:cNvPicPr>
          <p:nvPr>
            <p:custDataLst>
              <p:tags r:id="rId3"/>
            </p:custDataLst>
          </p:nvPr>
        </p:nvPicPr>
        <p:blipFill>
          <a:blip r:embed="rId7"/>
          <a:stretch>
            <a:fillRect/>
          </a:stretch>
        </p:blipFill>
        <p:spPr>
          <a:xfrm>
            <a:off x="144145" y="1377950"/>
            <a:ext cx="6736080" cy="4572000"/>
          </a:xfrm>
          <a:prstGeom prst="rect">
            <a:avLst/>
          </a:prstGeom>
        </p:spPr>
      </p:pic>
      <p:pic>
        <p:nvPicPr>
          <p:cNvPr id="5" name="图片 4"/>
          <p:cNvPicPr>
            <a:picLocks noChangeAspect="1"/>
          </p:cNvPicPr>
          <p:nvPr>
            <p:custDataLst>
              <p:tags r:id="rId4"/>
            </p:custDataLst>
          </p:nvPr>
        </p:nvPicPr>
        <p:blipFill>
          <a:blip r:embed="rId8"/>
          <a:stretch>
            <a:fillRect/>
          </a:stretch>
        </p:blipFill>
        <p:spPr>
          <a:xfrm>
            <a:off x="5709285" y="2750185"/>
            <a:ext cx="6880860" cy="36271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38915"/>
                                        </p:tgtEl>
                                        <p:attrNameLst>
                                          <p:attrName>style.visibility</p:attrName>
                                        </p:attrNameLst>
                                      </p:cBhvr>
                                      <p:to>
                                        <p:strVal val="visible"/>
                                      </p:to>
                                    </p:set>
                                    <p:animEffect transition="in" filter="wipe(left)">
                                      <p:cBhvr>
                                        <p:cTn id="7" dur="1000"/>
                                        <p:tgtEl>
                                          <p:spTgt spid="38915"/>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12"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50046"/>
        </a:solidFill>
        <a:effectLst/>
      </p:bgPr>
    </p:bg>
    <p:spTree>
      <p:nvGrpSpPr>
        <p:cNvPr id="1" name=""/>
        <p:cNvGrpSpPr/>
        <p:nvPr/>
      </p:nvGrpSpPr>
      <p:grpSpPr>
        <a:xfrm>
          <a:off x="0" y="0"/>
          <a:ext cx="0" cy="0"/>
          <a:chOff x="0" y="0"/>
          <a:chExt cx="0" cy="0"/>
        </a:xfrm>
      </p:grpSpPr>
      <p:sp>
        <p:nvSpPr>
          <p:cNvPr id="46092" name="PA_库_文本框 57"/>
          <p:cNvSpPr txBox="1">
            <a:spLocks noChangeArrowheads="1"/>
          </p:cNvSpPr>
          <p:nvPr>
            <p:custDataLst>
              <p:tags r:id="rId1"/>
            </p:custDataLst>
          </p:nvPr>
        </p:nvSpPr>
        <p:spPr bwMode="auto">
          <a:xfrm>
            <a:off x="6029325" y="2728297"/>
            <a:ext cx="60579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1828800"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1828800"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1828800" eaLnBrk="0" fontAlgn="base" hangingPunct="0">
              <a:spcBef>
                <a:spcPct val="0"/>
              </a:spcBef>
              <a:spcAft>
                <a:spcPct val="0"/>
              </a:spcAft>
              <a:defRPr sz="3600">
                <a:solidFill>
                  <a:schemeClr val="tx1"/>
                </a:solidFill>
                <a:latin typeface="Calibri" panose="020F0502020204030204" pitchFamily="34" charset="0"/>
              </a:defRPr>
            </a:lvl9pPr>
          </a:lstStyle>
          <a:p>
            <a:r>
              <a:rPr lang="en-US" altLang="zh-CN" sz="6000" b="1" dirty="0" smtClean="0">
                <a:gradFill>
                  <a:gsLst>
                    <a:gs pos="0">
                      <a:srgbClr val="FF7896"/>
                    </a:gs>
                    <a:gs pos="98000">
                      <a:srgbClr val="5AE5EE"/>
                    </a:gs>
                    <a:gs pos="30000">
                      <a:schemeClr val="accent1">
                        <a:lumMod val="45000"/>
                        <a:lumOff val="55000"/>
                      </a:schemeClr>
                    </a:gs>
                  </a:gsLst>
                  <a:lin ang="5400000" scaled="1"/>
                </a:gradFill>
                <a:latin typeface="Segoe UI Black" panose="020B0A02040204020203" pitchFamily="34" charset="0"/>
                <a:ea typeface="Segoe UI Black" panose="020B0A02040204020203" pitchFamily="34" charset="0"/>
                <a:cs typeface="Lato Bold" panose="020F0502020204030203" pitchFamily="34" charset="0"/>
              </a:rPr>
              <a:t>Stable diffusion</a:t>
            </a:r>
          </a:p>
          <a:p>
            <a:r>
              <a:rPr lang="zh-CN" altLang="en-US" sz="6600" b="1" dirty="0" smtClean="0">
                <a:gradFill>
                  <a:gsLst>
                    <a:gs pos="0">
                      <a:srgbClr val="FF7896"/>
                    </a:gs>
                    <a:gs pos="98000">
                      <a:srgbClr val="5AE5EE"/>
                    </a:gs>
                    <a:gs pos="30000">
                      <a:schemeClr val="accent1">
                        <a:lumMod val="45000"/>
                        <a:lumOff val="55000"/>
                      </a:schemeClr>
                    </a:gs>
                  </a:gsLst>
                  <a:lin ang="5400000" scaled="1"/>
                </a:gradFill>
                <a:latin typeface="★流丽太行书" panose="03000809000000000000" pitchFamily="65" charset="-128"/>
                <a:ea typeface="★流丽太行书" panose="03000809000000000000" pitchFamily="65" charset="-128"/>
                <a:cs typeface="Lato Bold" panose="020F0502020204030203" pitchFamily="34" charset="0"/>
              </a:rPr>
              <a:t>实</a:t>
            </a:r>
            <a:r>
              <a:rPr lang="zh-CN" altLang="en-US" sz="6600" b="1" dirty="0">
                <a:gradFill>
                  <a:gsLst>
                    <a:gs pos="0">
                      <a:srgbClr val="FF7896"/>
                    </a:gs>
                    <a:gs pos="98000">
                      <a:srgbClr val="5AE5EE"/>
                    </a:gs>
                    <a:gs pos="30000">
                      <a:schemeClr val="accent1">
                        <a:lumMod val="45000"/>
                        <a:lumOff val="55000"/>
                      </a:schemeClr>
                    </a:gs>
                  </a:gsLst>
                  <a:lin ang="5400000" scaled="1"/>
                </a:gradFill>
                <a:latin typeface="★流丽太行书" panose="03000809000000000000" pitchFamily="65" charset="-128"/>
                <a:ea typeface="★流丽太行书" panose="03000809000000000000" pitchFamily="65" charset="-128"/>
                <a:cs typeface="Lato Bold" panose="020F0502020204030203" pitchFamily="34" charset="0"/>
              </a:rPr>
              <a:t>操展示</a:t>
            </a:r>
          </a:p>
        </p:txBody>
      </p:sp>
      <p:pic>
        <p:nvPicPr>
          <p:cNvPr id="12" name="PA_图片 4"/>
          <p:cNvPicPr>
            <a:picLocks noChangeAspect="1"/>
          </p:cNvPicPr>
          <p:nvPr>
            <p:custDataLst>
              <p:tags r:id="rId2"/>
            </p:custDataLst>
          </p:nvPr>
        </p:nvPicPr>
        <p:blipFill rotWithShape="1">
          <a:blip r:embed="rId8" cstate="print">
            <a:extLst>
              <a:ext uri="{BEBA8EAE-BF5A-486C-A8C5-ECC9F3942E4B}">
                <a14:imgProps xmlns:a14="http://schemas.microsoft.com/office/drawing/2010/main">
                  <a14:imgLayer r:embed="rId9">
                    <a14:imgEffect>
                      <a14:backgroundRemoval t="14700" b="85733" l="7143" r="90776">
                        <a14:foregroundMark x1="7190" y1="20933" x2="10501" y2="20933"/>
                        <a14:foregroundMark x1="11826" y1="25867" x2="13340" y2="25867"/>
                        <a14:foregroundMark x1="53075" y1="23400" x2="54588" y2="24633"/>
                        <a14:foregroundMark x1="89735" y1="49833" x2="90823" y2="50467"/>
                        <a14:foregroundMark x1="21239" y1="68700" x2="22327" y2="69800"/>
                        <a14:foregroundMark x1="32876" y1="73967" x2="33538" y2="75533"/>
                        <a14:foregroundMark x1="52176" y1="85733" x2="53926" y2="85400"/>
                      </a14:backgroundRemoval>
                    </a14:imgEffect>
                  </a14:imgLayer>
                </a14:imgProps>
              </a:ext>
              <a:ext uri="{28A0092B-C50C-407E-A947-70E740481C1C}">
                <a14:useLocalDpi xmlns:a14="http://schemas.microsoft.com/office/drawing/2010/main" val="0"/>
              </a:ext>
            </a:extLst>
          </a:blip>
          <a:srcRect t="5923" b="5923"/>
          <a:stretch>
            <a:fillRect/>
          </a:stretch>
        </p:blipFill>
        <p:spPr>
          <a:xfrm>
            <a:off x="679850" y="0"/>
            <a:ext cx="5482023" cy="6858000"/>
          </a:xfrm>
          <a:prstGeom prst="rect">
            <a:avLst/>
          </a:prstGeom>
        </p:spPr>
      </p:pic>
      <p:sp>
        <p:nvSpPr>
          <p:cNvPr id="13" name="PA_库_形状 5219"/>
          <p:cNvSpPr/>
          <p:nvPr>
            <p:custDataLst>
              <p:tags r:id="rId3"/>
            </p:custDataLst>
          </p:nvPr>
        </p:nvSpPr>
        <p:spPr bwMode="auto">
          <a:xfrm flipH="1">
            <a:off x="11635363" y="6196879"/>
            <a:ext cx="365077" cy="365077"/>
          </a:xfrm>
          <a:custGeom>
            <a:avLst/>
            <a:gdLst>
              <a:gd name="T0" fmla="*/ 12349068 w 21600"/>
              <a:gd name="T1" fmla="*/ 12349035 h 21600"/>
              <a:gd name="T2" fmla="*/ 12349068 w 21600"/>
              <a:gd name="T3" fmla="*/ 12349035 h 21600"/>
              <a:gd name="T4" fmla="*/ 12349068 w 21600"/>
              <a:gd name="T5" fmla="*/ 12349035 h 21600"/>
              <a:gd name="T6" fmla="*/ 12349068 w 21600"/>
              <a:gd name="T7" fmla="*/ 12349035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0604" y="21600"/>
                </a:moveTo>
                <a:cubicBezTo>
                  <a:pt x="4713" y="21600"/>
                  <a:pt x="0" y="16495"/>
                  <a:pt x="0" y="10604"/>
                </a:cubicBezTo>
                <a:cubicBezTo>
                  <a:pt x="0" y="4713"/>
                  <a:pt x="4713" y="0"/>
                  <a:pt x="10604" y="0"/>
                </a:cubicBezTo>
                <a:cubicBezTo>
                  <a:pt x="16495" y="0"/>
                  <a:pt x="21600" y="4713"/>
                  <a:pt x="21600" y="10604"/>
                </a:cubicBezTo>
                <a:cubicBezTo>
                  <a:pt x="21600" y="16495"/>
                  <a:pt x="16495" y="21600"/>
                  <a:pt x="10604" y="21600"/>
                </a:cubicBezTo>
                <a:close/>
                <a:moveTo>
                  <a:pt x="17673" y="9818"/>
                </a:moveTo>
                <a:cubicBezTo>
                  <a:pt x="17673" y="9425"/>
                  <a:pt x="17280" y="9033"/>
                  <a:pt x="16887" y="9033"/>
                </a:cubicBezTo>
                <a:cubicBezTo>
                  <a:pt x="9818" y="9033"/>
                  <a:pt x="9818" y="9033"/>
                  <a:pt x="9818" y="9033"/>
                </a:cubicBezTo>
                <a:cubicBezTo>
                  <a:pt x="12567" y="6284"/>
                  <a:pt x="12567" y="6284"/>
                  <a:pt x="12567" y="6284"/>
                </a:cubicBezTo>
                <a:cubicBezTo>
                  <a:pt x="12567" y="5891"/>
                  <a:pt x="12960" y="5891"/>
                  <a:pt x="12960" y="5498"/>
                </a:cubicBezTo>
                <a:cubicBezTo>
                  <a:pt x="12960" y="5498"/>
                  <a:pt x="12567" y="5105"/>
                  <a:pt x="12567" y="5105"/>
                </a:cubicBezTo>
                <a:cubicBezTo>
                  <a:pt x="11389" y="3535"/>
                  <a:pt x="11389" y="3535"/>
                  <a:pt x="11389" y="3535"/>
                </a:cubicBezTo>
                <a:cubicBezTo>
                  <a:pt x="10996" y="3535"/>
                  <a:pt x="10996" y="3535"/>
                  <a:pt x="10604" y="3535"/>
                </a:cubicBezTo>
                <a:cubicBezTo>
                  <a:pt x="10604" y="3535"/>
                  <a:pt x="10211" y="3535"/>
                  <a:pt x="10211" y="3535"/>
                </a:cubicBezTo>
                <a:cubicBezTo>
                  <a:pt x="5105" y="8640"/>
                  <a:pt x="5105" y="8640"/>
                  <a:pt x="5105" y="8640"/>
                </a:cubicBezTo>
                <a:cubicBezTo>
                  <a:pt x="3535" y="10211"/>
                  <a:pt x="3535" y="10211"/>
                  <a:pt x="3535" y="10211"/>
                </a:cubicBezTo>
                <a:cubicBezTo>
                  <a:pt x="3535" y="10211"/>
                  <a:pt x="3535" y="10604"/>
                  <a:pt x="3535" y="10604"/>
                </a:cubicBezTo>
                <a:cubicBezTo>
                  <a:pt x="3535" y="10996"/>
                  <a:pt x="3535" y="10996"/>
                  <a:pt x="3535" y="11389"/>
                </a:cubicBezTo>
                <a:cubicBezTo>
                  <a:pt x="5105" y="12567"/>
                  <a:pt x="5105" y="12567"/>
                  <a:pt x="5105" y="12567"/>
                </a:cubicBezTo>
                <a:cubicBezTo>
                  <a:pt x="10211" y="17673"/>
                  <a:pt x="10211" y="17673"/>
                  <a:pt x="10211" y="17673"/>
                </a:cubicBezTo>
                <a:cubicBezTo>
                  <a:pt x="10211" y="17673"/>
                  <a:pt x="10604" y="18065"/>
                  <a:pt x="10604" y="18065"/>
                </a:cubicBezTo>
                <a:cubicBezTo>
                  <a:pt x="10996" y="18065"/>
                  <a:pt x="10996" y="17673"/>
                  <a:pt x="11389" y="17673"/>
                </a:cubicBezTo>
                <a:cubicBezTo>
                  <a:pt x="12567" y="16495"/>
                  <a:pt x="12567" y="16495"/>
                  <a:pt x="12567" y="16495"/>
                </a:cubicBezTo>
                <a:cubicBezTo>
                  <a:pt x="12567" y="16102"/>
                  <a:pt x="12960" y="16102"/>
                  <a:pt x="12960" y="15709"/>
                </a:cubicBezTo>
                <a:cubicBezTo>
                  <a:pt x="12960" y="15316"/>
                  <a:pt x="12567" y="15316"/>
                  <a:pt x="12567" y="14924"/>
                </a:cubicBezTo>
                <a:cubicBezTo>
                  <a:pt x="9818" y="12567"/>
                  <a:pt x="9818" y="12567"/>
                  <a:pt x="9818" y="12567"/>
                </a:cubicBezTo>
                <a:cubicBezTo>
                  <a:pt x="16887" y="12567"/>
                  <a:pt x="16887" y="12567"/>
                  <a:pt x="16887" y="12567"/>
                </a:cubicBezTo>
                <a:cubicBezTo>
                  <a:pt x="17280" y="12567"/>
                  <a:pt x="17673" y="12175"/>
                  <a:pt x="17673" y="11389"/>
                </a:cubicBezTo>
                <a:lnTo>
                  <a:pt x="17673" y="9818"/>
                </a:lnTo>
                <a:close/>
              </a:path>
            </a:pathLst>
          </a:custGeom>
          <a:solidFill>
            <a:schemeClr val="bg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3" tIns="45713" rIns="45713" bIns="45713"/>
          <a:lstStyle/>
          <a:p>
            <a:endParaRPr lang="en-US" sz="900"/>
          </a:p>
        </p:txBody>
      </p:sp>
      <p:grpSp>
        <p:nvGrpSpPr>
          <p:cNvPr id="14" name="PA_库_组合 1"/>
          <p:cNvGrpSpPr/>
          <p:nvPr>
            <p:custDataLst>
              <p:tags r:id="rId4"/>
            </p:custDataLst>
          </p:nvPr>
        </p:nvGrpSpPr>
        <p:grpSpPr>
          <a:xfrm>
            <a:off x="10463495" y="139292"/>
            <a:ext cx="1519451" cy="1654795"/>
            <a:chOff x="13199929" y="1489200"/>
            <a:chExt cx="7926747" cy="8337455"/>
          </a:xfrm>
        </p:grpSpPr>
        <p:sp>
          <p:nvSpPr>
            <p:cNvPr id="15" name="Freeform 5"/>
            <p:cNvSpPr>
              <a:spLocks noEditPoints="1"/>
            </p:cNvSpPr>
            <p:nvPr/>
          </p:nvSpPr>
          <p:spPr bwMode="auto">
            <a:xfrm flipH="1">
              <a:off x="18569321" y="1809870"/>
              <a:ext cx="1469744" cy="1469744"/>
            </a:xfrm>
            <a:custGeom>
              <a:avLst/>
              <a:gdLst>
                <a:gd name="T0" fmla="*/ 138 w 280"/>
                <a:gd name="T1" fmla="*/ 265 h 280"/>
                <a:gd name="T2" fmla="*/ 13 w 280"/>
                <a:gd name="T3" fmla="*/ 140 h 280"/>
                <a:gd name="T4" fmla="*/ 138 w 280"/>
                <a:gd name="T5" fmla="*/ 15 h 280"/>
                <a:gd name="T6" fmla="*/ 263 w 280"/>
                <a:gd name="T7" fmla="*/ 140 h 280"/>
                <a:gd name="T8" fmla="*/ 138 w 280"/>
                <a:gd name="T9" fmla="*/ 265 h 280"/>
                <a:gd name="T10" fmla="*/ 140 w 280"/>
                <a:gd name="T11" fmla="*/ 0 h 280"/>
                <a:gd name="T12" fmla="*/ 0 w 280"/>
                <a:gd name="T13" fmla="*/ 140 h 280"/>
                <a:gd name="T14" fmla="*/ 140 w 280"/>
                <a:gd name="T15" fmla="*/ 280 h 280"/>
                <a:gd name="T16" fmla="*/ 280 w 280"/>
                <a:gd name="T17" fmla="*/ 140 h 280"/>
                <a:gd name="T18" fmla="*/ 140 w 280"/>
                <a:gd name="T19"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280">
                  <a:moveTo>
                    <a:pt x="138" y="265"/>
                  </a:moveTo>
                  <a:cubicBezTo>
                    <a:pt x="69" y="265"/>
                    <a:pt x="13" y="209"/>
                    <a:pt x="13" y="140"/>
                  </a:cubicBezTo>
                  <a:cubicBezTo>
                    <a:pt x="13" y="71"/>
                    <a:pt x="69" y="15"/>
                    <a:pt x="138" y="15"/>
                  </a:cubicBezTo>
                  <a:cubicBezTo>
                    <a:pt x="207" y="15"/>
                    <a:pt x="263" y="71"/>
                    <a:pt x="263" y="140"/>
                  </a:cubicBezTo>
                  <a:cubicBezTo>
                    <a:pt x="263" y="209"/>
                    <a:pt x="207" y="265"/>
                    <a:pt x="138" y="265"/>
                  </a:cubicBezTo>
                  <a:moveTo>
                    <a:pt x="140" y="0"/>
                  </a:moveTo>
                  <a:cubicBezTo>
                    <a:pt x="63" y="0"/>
                    <a:pt x="0" y="63"/>
                    <a:pt x="0" y="140"/>
                  </a:cubicBezTo>
                  <a:cubicBezTo>
                    <a:pt x="0" y="217"/>
                    <a:pt x="63" y="280"/>
                    <a:pt x="140" y="280"/>
                  </a:cubicBezTo>
                  <a:cubicBezTo>
                    <a:pt x="217" y="280"/>
                    <a:pt x="280" y="217"/>
                    <a:pt x="280" y="140"/>
                  </a:cubicBezTo>
                  <a:cubicBezTo>
                    <a:pt x="280" y="63"/>
                    <a:pt x="217" y="0"/>
                    <a:pt x="140" y="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0" compatLnSpc="1"/>
            <a:lstStyle/>
            <a:p>
              <a:endParaRPr lang="en-US" sz="675"/>
            </a:p>
          </p:txBody>
        </p:sp>
        <p:sp>
          <p:nvSpPr>
            <p:cNvPr id="16" name="Freeform 6"/>
            <p:cNvSpPr>
              <a:spLocks noEditPoints="1"/>
            </p:cNvSpPr>
            <p:nvPr/>
          </p:nvSpPr>
          <p:spPr bwMode="auto">
            <a:xfrm flipH="1">
              <a:off x="16003952" y="1767115"/>
              <a:ext cx="2383658" cy="2383658"/>
            </a:xfrm>
            <a:custGeom>
              <a:avLst/>
              <a:gdLst>
                <a:gd name="T0" fmla="*/ 438 w 454"/>
                <a:gd name="T1" fmla="*/ 165 h 454"/>
                <a:gd name="T2" fmla="*/ 396 w 454"/>
                <a:gd name="T3" fmla="*/ 167 h 454"/>
                <a:gd name="T4" fmla="*/ 378 w 454"/>
                <a:gd name="T5" fmla="*/ 131 h 454"/>
                <a:gd name="T6" fmla="*/ 348 w 454"/>
                <a:gd name="T7" fmla="*/ 96 h 454"/>
                <a:gd name="T8" fmla="*/ 366 w 454"/>
                <a:gd name="T9" fmla="*/ 58 h 454"/>
                <a:gd name="T10" fmla="*/ 363 w 454"/>
                <a:gd name="T11" fmla="*/ 47 h 454"/>
                <a:gd name="T12" fmla="*/ 339 w 454"/>
                <a:gd name="T13" fmla="*/ 31 h 454"/>
                <a:gd name="T14" fmla="*/ 328 w 454"/>
                <a:gd name="T15" fmla="*/ 33 h 454"/>
                <a:gd name="T16" fmla="*/ 299 w 454"/>
                <a:gd name="T17" fmla="*/ 66 h 454"/>
                <a:gd name="T18" fmla="*/ 224 w 454"/>
                <a:gd name="T19" fmla="*/ 51 h 454"/>
                <a:gd name="T20" fmla="*/ 212 w 454"/>
                <a:gd name="T21" fmla="*/ 7 h 454"/>
                <a:gd name="T22" fmla="*/ 202 w 454"/>
                <a:gd name="T23" fmla="*/ 1 h 454"/>
                <a:gd name="T24" fmla="*/ 174 w 454"/>
                <a:gd name="T25" fmla="*/ 5 h 454"/>
                <a:gd name="T26" fmla="*/ 166 w 454"/>
                <a:gd name="T27" fmla="*/ 14 h 454"/>
                <a:gd name="T28" fmla="*/ 167 w 454"/>
                <a:gd name="T29" fmla="*/ 62 h 454"/>
                <a:gd name="T30" fmla="*/ 167 w 454"/>
                <a:gd name="T31" fmla="*/ 62 h 454"/>
                <a:gd name="T32" fmla="*/ 132 w 454"/>
                <a:gd name="T33" fmla="*/ 80 h 454"/>
                <a:gd name="T34" fmla="*/ 103 w 454"/>
                <a:gd name="T35" fmla="*/ 104 h 454"/>
                <a:gd name="T36" fmla="*/ 102 w 454"/>
                <a:gd name="T37" fmla="*/ 103 h 454"/>
                <a:gd name="T38" fmla="*/ 59 w 454"/>
                <a:gd name="T39" fmla="*/ 83 h 454"/>
                <a:gd name="T40" fmla="*/ 47 w 454"/>
                <a:gd name="T41" fmla="*/ 86 h 454"/>
                <a:gd name="T42" fmla="*/ 32 w 454"/>
                <a:gd name="T43" fmla="*/ 111 h 454"/>
                <a:gd name="T44" fmla="*/ 34 w 454"/>
                <a:gd name="T45" fmla="*/ 122 h 454"/>
                <a:gd name="T46" fmla="*/ 70 w 454"/>
                <a:gd name="T47" fmla="*/ 151 h 454"/>
                <a:gd name="T48" fmla="*/ 51 w 454"/>
                <a:gd name="T49" fmla="*/ 230 h 454"/>
                <a:gd name="T50" fmla="*/ 7 w 454"/>
                <a:gd name="T51" fmla="*/ 243 h 454"/>
                <a:gd name="T52" fmla="*/ 1 w 454"/>
                <a:gd name="T53" fmla="*/ 253 h 454"/>
                <a:gd name="T54" fmla="*/ 6 w 454"/>
                <a:gd name="T55" fmla="*/ 282 h 454"/>
                <a:gd name="T56" fmla="*/ 15 w 454"/>
                <a:gd name="T57" fmla="*/ 289 h 454"/>
                <a:gd name="T58" fmla="*/ 61 w 454"/>
                <a:gd name="T59" fmla="*/ 287 h 454"/>
                <a:gd name="T60" fmla="*/ 81 w 454"/>
                <a:gd name="T61" fmla="*/ 327 h 454"/>
                <a:gd name="T62" fmla="*/ 105 w 454"/>
                <a:gd name="T63" fmla="*/ 357 h 454"/>
                <a:gd name="T64" fmla="*/ 85 w 454"/>
                <a:gd name="T65" fmla="*/ 397 h 454"/>
                <a:gd name="T66" fmla="*/ 88 w 454"/>
                <a:gd name="T67" fmla="*/ 409 h 454"/>
                <a:gd name="T68" fmla="*/ 112 w 454"/>
                <a:gd name="T69" fmla="*/ 425 h 454"/>
                <a:gd name="T70" fmla="*/ 124 w 454"/>
                <a:gd name="T71" fmla="*/ 423 h 454"/>
                <a:gd name="T72" fmla="*/ 152 w 454"/>
                <a:gd name="T73" fmla="*/ 390 h 454"/>
                <a:gd name="T74" fmla="*/ 234 w 454"/>
                <a:gd name="T75" fmla="*/ 407 h 454"/>
                <a:gd name="T76" fmla="*/ 246 w 454"/>
                <a:gd name="T77" fmla="*/ 447 h 454"/>
                <a:gd name="T78" fmla="*/ 257 w 454"/>
                <a:gd name="T79" fmla="*/ 453 h 454"/>
                <a:gd name="T80" fmla="*/ 285 w 454"/>
                <a:gd name="T81" fmla="*/ 448 h 454"/>
                <a:gd name="T82" fmla="*/ 292 w 454"/>
                <a:gd name="T83" fmla="*/ 438 h 454"/>
                <a:gd name="T84" fmla="*/ 290 w 454"/>
                <a:gd name="T85" fmla="*/ 397 h 454"/>
                <a:gd name="T86" fmla="*/ 327 w 454"/>
                <a:gd name="T87" fmla="*/ 378 h 454"/>
                <a:gd name="T88" fmla="*/ 357 w 454"/>
                <a:gd name="T89" fmla="*/ 353 h 454"/>
                <a:gd name="T90" fmla="*/ 394 w 454"/>
                <a:gd name="T91" fmla="*/ 372 h 454"/>
                <a:gd name="T92" fmla="*/ 405 w 454"/>
                <a:gd name="T93" fmla="*/ 369 h 454"/>
                <a:gd name="T94" fmla="*/ 421 w 454"/>
                <a:gd name="T95" fmla="*/ 345 h 454"/>
                <a:gd name="T96" fmla="*/ 419 w 454"/>
                <a:gd name="T97" fmla="*/ 333 h 454"/>
                <a:gd name="T98" fmla="*/ 389 w 454"/>
                <a:gd name="T99" fmla="*/ 307 h 454"/>
                <a:gd name="T100" fmla="*/ 407 w 454"/>
                <a:gd name="T101" fmla="*/ 223 h 454"/>
                <a:gd name="T102" fmla="*/ 446 w 454"/>
                <a:gd name="T103" fmla="*/ 211 h 454"/>
                <a:gd name="T104" fmla="*/ 453 w 454"/>
                <a:gd name="T105" fmla="*/ 201 h 454"/>
                <a:gd name="T106" fmla="*/ 447 w 454"/>
                <a:gd name="T107" fmla="*/ 173 h 454"/>
                <a:gd name="T108" fmla="*/ 438 w 454"/>
                <a:gd name="T109" fmla="*/ 165 h 454"/>
                <a:gd name="T110" fmla="*/ 299 w 454"/>
                <a:gd name="T111" fmla="*/ 334 h 454"/>
                <a:gd name="T112" fmla="*/ 124 w 454"/>
                <a:gd name="T113" fmla="*/ 298 h 454"/>
                <a:gd name="T114" fmla="*/ 160 w 454"/>
                <a:gd name="T115" fmla="*/ 124 h 454"/>
                <a:gd name="T116" fmla="*/ 335 w 454"/>
                <a:gd name="T117" fmla="*/ 160 h 454"/>
                <a:gd name="T118" fmla="*/ 299 w 454"/>
                <a:gd name="T119" fmla="*/ 33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4" h="454">
                  <a:moveTo>
                    <a:pt x="438" y="165"/>
                  </a:moveTo>
                  <a:cubicBezTo>
                    <a:pt x="396" y="167"/>
                    <a:pt x="396" y="167"/>
                    <a:pt x="396" y="167"/>
                  </a:cubicBezTo>
                  <a:cubicBezTo>
                    <a:pt x="392" y="155"/>
                    <a:pt x="386" y="143"/>
                    <a:pt x="378" y="131"/>
                  </a:cubicBezTo>
                  <a:cubicBezTo>
                    <a:pt x="369" y="118"/>
                    <a:pt x="359" y="106"/>
                    <a:pt x="348" y="96"/>
                  </a:cubicBezTo>
                  <a:cubicBezTo>
                    <a:pt x="366" y="58"/>
                    <a:pt x="366" y="58"/>
                    <a:pt x="366" y="58"/>
                  </a:cubicBezTo>
                  <a:cubicBezTo>
                    <a:pt x="368" y="54"/>
                    <a:pt x="367" y="49"/>
                    <a:pt x="363" y="47"/>
                  </a:cubicBezTo>
                  <a:cubicBezTo>
                    <a:pt x="339" y="31"/>
                    <a:pt x="339" y="31"/>
                    <a:pt x="339" y="31"/>
                  </a:cubicBezTo>
                  <a:cubicBezTo>
                    <a:pt x="336" y="28"/>
                    <a:pt x="331" y="29"/>
                    <a:pt x="328" y="33"/>
                  </a:cubicBezTo>
                  <a:cubicBezTo>
                    <a:pt x="299" y="66"/>
                    <a:pt x="299" y="66"/>
                    <a:pt x="299" y="66"/>
                  </a:cubicBezTo>
                  <a:cubicBezTo>
                    <a:pt x="276" y="55"/>
                    <a:pt x="250" y="51"/>
                    <a:pt x="224" y="51"/>
                  </a:cubicBezTo>
                  <a:cubicBezTo>
                    <a:pt x="212" y="7"/>
                    <a:pt x="212" y="7"/>
                    <a:pt x="212" y="7"/>
                  </a:cubicBezTo>
                  <a:cubicBezTo>
                    <a:pt x="211" y="3"/>
                    <a:pt x="206" y="0"/>
                    <a:pt x="202" y="1"/>
                  </a:cubicBezTo>
                  <a:cubicBezTo>
                    <a:pt x="174" y="5"/>
                    <a:pt x="174" y="5"/>
                    <a:pt x="174" y="5"/>
                  </a:cubicBezTo>
                  <a:cubicBezTo>
                    <a:pt x="169" y="5"/>
                    <a:pt x="166" y="9"/>
                    <a:pt x="166" y="14"/>
                  </a:cubicBezTo>
                  <a:cubicBezTo>
                    <a:pt x="167" y="62"/>
                    <a:pt x="167" y="62"/>
                    <a:pt x="167" y="62"/>
                  </a:cubicBezTo>
                  <a:cubicBezTo>
                    <a:pt x="167" y="62"/>
                    <a:pt x="167" y="62"/>
                    <a:pt x="167" y="62"/>
                  </a:cubicBezTo>
                  <a:cubicBezTo>
                    <a:pt x="155" y="67"/>
                    <a:pt x="143" y="73"/>
                    <a:pt x="132" y="80"/>
                  </a:cubicBezTo>
                  <a:cubicBezTo>
                    <a:pt x="121" y="87"/>
                    <a:pt x="112" y="95"/>
                    <a:pt x="103" y="104"/>
                  </a:cubicBezTo>
                  <a:cubicBezTo>
                    <a:pt x="102" y="103"/>
                    <a:pt x="102" y="103"/>
                    <a:pt x="102" y="103"/>
                  </a:cubicBezTo>
                  <a:cubicBezTo>
                    <a:pt x="59" y="83"/>
                    <a:pt x="59" y="83"/>
                    <a:pt x="59" y="83"/>
                  </a:cubicBezTo>
                  <a:cubicBezTo>
                    <a:pt x="55" y="81"/>
                    <a:pt x="49" y="82"/>
                    <a:pt x="47" y="86"/>
                  </a:cubicBezTo>
                  <a:cubicBezTo>
                    <a:pt x="32" y="111"/>
                    <a:pt x="32" y="111"/>
                    <a:pt x="32" y="111"/>
                  </a:cubicBezTo>
                  <a:cubicBezTo>
                    <a:pt x="30" y="114"/>
                    <a:pt x="31" y="119"/>
                    <a:pt x="34" y="122"/>
                  </a:cubicBezTo>
                  <a:cubicBezTo>
                    <a:pt x="70" y="151"/>
                    <a:pt x="70" y="151"/>
                    <a:pt x="70" y="151"/>
                  </a:cubicBezTo>
                  <a:cubicBezTo>
                    <a:pt x="58" y="175"/>
                    <a:pt x="51" y="202"/>
                    <a:pt x="51" y="230"/>
                  </a:cubicBezTo>
                  <a:cubicBezTo>
                    <a:pt x="7" y="243"/>
                    <a:pt x="7" y="243"/>
                    <a:pt x="7" y="243"/>
                  </a:cubicBezTo>
                  <a:cubicBezTo>
                    <a:pt x="3" y="245"/>
                    <a:pt x="0" y="249"/>
                    <a:pt x="1" y="253"/>
                  </a:cubicBezTo>
                  <a:cubicBezTo>
                    <a:pt x="6" y="282"/>
                    <a:pt x="6" y="282"/>
                    <a:pt x="6" y="282"/>
                  </a:cubicBezTo>
                  <a:cubicBezTo>
                    <a:pt x="6" y="286"/>
                    <a:pt x="11" y="289"/>
                    <a:pt x="15" y="289"/>
                  </a:cubicBezTo>
                  <a:cubicBezTo>
                    <a:pt x="61" y="287"/>
                    <a:pt x="61" y="287"/>
                    <a:pt x="61" y="287"/>
                  </a:cubicBezTo>
                  <a:cubicBezTo>
                    <a:pt x="66" y="301"/>
                    <a:pt x="72" y="314"/>
                    <a:pt x="81" y="327"/>
                  </a:cubicBezTo>
                  <a:cubicBezTo>
                    <a:pt x="88" y="338"/>
                    <a:pt x="96" y="348"/>
                    <a:pt x="105" y="357"/>
                  </a:cubicBezTo>
                  <a:cubicBezTo>
                    <a:pt x="85" y="397"/>
                    <a:pt x="85" y="397"/>
                    <a:pt x="85" y="397"/>
                  </a:cubicBezTo>
                  <a:cubicBezTo>
                    <a:pt x="83" y="402"/>
                    <a:pt x="84" y="407"/>
                    <a:pt x="88" y="409"/>
                  </a:cubicBezTo>
                  <a:cubicBezTo>
                    <a:pt x="112" y="425"/>
                    <a:pt x="112" y="425"/>
                    <a:pt x="112" y="425"/>
                  </a:cubicBezTo>
                  <a:cubicBezTo>
                    <a:pt x="116" y="427"/>
                    <a:pt x="121" y="426"/>
                    <a:pt x="124" y="423"/>
                  </a:cubicBezTo>
                  <a:cubicBezTo>
                    <a:pt x="152" y="390"/>
                    <a:pt x="152" y="390"/>
                    <a:pt x="152" y="390"/>
                  </a:cubicBezTo>
                  <a:cubicBezTo>
                    <a:pt x="178" y="402"/>
                    <a:pt x="206" y="408"/>
                    <a:pt x="234" y="407"/>
                  </a:cubicBezTo>
                  <a:cubicBezTo>
                    <a:pt x="246" y="447"/>
                    <a:pt x="246" y="447"/>
                    <a:pt x="246" y="447"/>
                  </a:cubicBezTo>
                  <a:cubicBezTo>
                    <a:pt x="248" y="451"/>
                    <a:pt x="252" y="454"/>
                    <a:pt x="257" y="453"/>
                  </a:cubicBezTo>
                  <a:cubicBezTo>
                    <a:pt x="285" y="448"/>
                    <a:pt x="285" y="448"/>
                    <a:pt x="285" y="448"/>
                  </a:cubicBezTo>
                  <a:cubicBezTo>
                    <a:pt x="289" y="447"/>
                    <a:pt x="292" y="443"/>
                    <a:pt x="292" y="438"/>
                  </a:cubicBezTo>
                  <a:cubicBezTo>
                    <a:pt x="290" y="397"/>
                    <a:pt x="290" y="397"/>
                    <a:pt x="290" y="397"/>
                  </a:cubicBezTo>
                  <a:cubicBezTo>
                    <a:pt x="303" y="392"/>
                    <a:pt x="315" y="386"/>
                    <a:pt x="327" y="378"/>
                  </a:cubicBezTo>
                  <a:cubicBezTo>
                    <a:pt x="338" y="371"/>
                    <a:pt x="348" y="362"/>
                    <a:pt x="357" y="353"/>
                  </a:cubicBezTo>
                  <a:cubicBezTo>
                    <a:pt x="394" y="372"/>
                    <a:pt x="394" y="372"/>
                    <a:pt x="394" y="372"/>
                  </a:cubicBezTo>
                  <a:cubicBezTo>
                    <a:pt x="398" y="374"/>
                    <a:pt x="403" y="372"/>
                    <a:pt x="405" y="369"/>
                  </a:cubicBezTo>
                  <a:cubicBezTo>
                    <a:pt x="421" y="345"/>
                    <a:pt x="421" y="345"/>
                    <a:pt x="421" y="345"/>
                  </a:cubicBezTo>
                  <a:cubicBezTo>
                    <a:pt x="424" y="341"/>
                    <a:pt x="423" y="336"/>
                    <a:pt x="419" y="333"/>
                  </a:cubicBezTo>
                  <a:cubicBezTo>
                    <a:pt x="389" y="307"/>
                    <a:pt x="389" y="307"/>
                    <a:pt x="389" y="307"/>
                  </a:cubicBezTo>
                  <a:cubicBezTo>
                    <a:pt x="402" y="281"/>
                    <a:pt x="408" y="252"/>
                    <a:pt x="407" y="223"/>
                  </a:cubicBezTo>
                  <a:cubicBezTo>
                    <a:pt x="446" y="211"/>
                    <a:pt x="446" y="211"/>
                    <a:pt x="446" y="211"/>
                  </a:cubicBezTo>
                  <a:cubicBezTo>
                    <a:pt x="451" y="210"/>
                    <a:pt x="454" y="205"/>
                    <a:pt x="453" y="201"/>
                  </a:cubicBezTo>
                  <a:cubicBezTo>
                    <a:pt x="447" y="173"/>
                    <a:pt x="447" y="173"/>
                    <a:pt x="447" y="173"/>
                  </a:cubicBezTo>
                  <a:cubicBezTo>
                    <a:pt x="447" y="168"/>
                    <a:pt x="443" y="165"/>
                    <a:pt x="438" y="165"/>
                  </a:cubicBezTo>
                  <a:close/>
                  <a:moveTo>
                    <a:pt x="299" y="334"/>
                  </a:moveTo>
                  <a:cubicBezTo>
                    <a:pt x="240" y="373"/>
                    <a:pt x="162" y="357"/>
                    <a:pt x="124" y="298"/>
                  </a:cubicBezTo>
                  <a:cubicBezTo>
                    <a:pt x="86" y="240"/>
                    <a:pt x="102" y="162"/>
                    <a:pt x="160" y="124"/>
                  </a:cubicBezTo>
                  <a:cubicBezTo>
                    <a:pt x="218" y="86"/>
                    <a:pt x="297" y="102"/>
                    <a:pt x="335" y="160"/>
                  </a:cubicBezTo>
                  <a:cubicBezTo>
                    <a:pt x="373" y="218"/>
                    <a:pt x="357" y="296"/>
                    <a:pt x="299" y="334"/>
                  </a:cubicBezTo>
                  <a:close/>
                </a:path>
              </a:pathLst>
            </a:custGeom>
            <a:solidFill>
              <a:schemeClr val="accent4">
                <a:lumMod val="40000"/>
                <a:lumOff val="60000"/>
              </a:schemeClr>
            </a:solidFill>
            <a:ln>
              <a:noFill/>
            </a:ln>
          </p:spPr>
          <p:txBody>
            <a:bodyPr vert="horz" wrap="square" lIns="45714" tIns="22857" rIns="45714" bIns="22857" numCol="1" anchor="t" anchorCtr="0" compatLnSpc="1"/>
            <a:lstStyle/>
            <a:p>
              <a:endParaRPr lang="en-US" sz="675"/>
            </a:p>
          </p:txBody>
        </p:sp>
        <p:sp>
          <p:nvSpPr>
            <p:cNvPr id="17" name="Freeform 9"/>
            <p:cNvSpPr>
              <a:spLocks noEditPoints="1"/>
            </p:cNvSpPr>
            <p:nvPr/>
          </p:nvSpPr>
          <p:spPr bwMode="auto">
            <a:xfrm flipH="1">
              <a:off x="17652737" y="3298320"/>
              <a:ext cx="2244700" cy="2252716"/>
            </a:xfrm>
            <a:custGeom>
              <a:avLst/>
              <a:gdLst>
                <a:gd name="T0" fmla="*/ 413 w 428"/>
                <a:gd name="T1" fmla="*/ 157 h 429"/>
                <a:gd name="T2" fmla="*/ 374 w 428"/>
                <a:gd name="T3" fmla="*/ 159 h 429"/>
                <a:gd name="T4" fmla="*/ 357 w 428"/>
                <a:gd name="T5" fmla="*/ 125 h 429"/>
                <a:gd name="T6" fmla="*/ 328 w 428"/>
                <a:gd name="T7" fmla="*/ 91 h 429"/>
                <a:gd name="T8" fmla="*/ 346 w 428"/>
                <a:gd name="T9" fmla="*/ 56 h 429"/>
                <a:gd name="T10" fmla="*/ 343 w 428"/>
                <a:gd name="T11" fmla="*/ 45 h 429"/>
                <a:gd name="T12" fmla="*/ 320 w 428"/>
                <a:gd name="T13" fmla="*/ 30 h 429"/>
                <a:gd name="T14" fmla="*/ 309 w 428"/>
                <a:gd name="T15" fmla="*/ 32 h 429"/>
                <a:gd name="T16" fmla="*/ 282 w 428"/>
                <a:gd name="T17" fmla="*/ 63 h 429"/>
                <a:gd name="T18" fmla="*/ 212 w 428"/>
                <a:gd name="T19" fmla="*/ 49 h 429"/>
                <a:gd name="T20" fmla="*/ 200 w 428"/>
                <a:gd name="T21" fmla="*/ 7 h 429"/>
                <a:gd name="T22" fmla="*/ 191 w 428"/>
                <a:gd name="T23" fmla="*/ 1 h 429"/>
                <a:gd name="T24" fmla="*/ 164 w 428"/>
                <a:gd name="T25" fmla="*/ 5 h 429"/>
                <a:gd name="T26" fmla="*/ 157 w 428"/>
                <a:gd name="T27" fmla="*/ 14 h 429"/>
                <a:gd name="T28" fmla="*/ 158 w 428"/>
                <a:gd name="T29" fmla="*/ 59 h 429"/>
                <a:gd name="T30" fmla="*/ 158 w 428"/>
                <a:gd name="T31" fmla="*/ 60 h 429"/>
                <a:gd name="T32" fmla="*/ 124 w 428"/>
                <a:gd name="T33" fmla="*/ 77 h 429"/>
                <a:gd name="T34" fmla="*/ 97 w 428"/>
                <a:gd name="T35" fmla="*/ 99 h 429"/>
                <a:gd name="T36" fmla="*/ 97 w 428"/>
                <a:gd name="T37" fmla="*/ 98 h 429"/>
                <a:gd name="T38" fmla="*/ 56 w 428"/>
                <a:gd name="T39" fmla="*/ 79 h 429"/>
                <a:gd name="T40" fmla="*/ 45 w 428"/>
                <a:gd name="T41" fmla="*/ 82 h 429"/>
                <a:gd name="T42" fmla="*/ 30 w 428"/>
                <a:gd name="T43" fmla="*/ 105 h 429"/>
                <a:gd name="T44" fmla="*/ 32 w 428"/>
                <a:gd name="T45" fmla="*/ 116 h 429"/>
                <a:gd name="T46" fmla="*/ 66 w 428"/>
                <a:gd name="T47" fmla="*/ 143 h 429"/>
                <a:gd name="T48" fmla="*/ 48 w 428"/>
                <a:gd name="T49" fmla="*/ 217 h 429"/>
                <a:gd name="T50" fmla="*/ 7 w 428"/>
                <a:gd name="T51" fmla="*/ 230 h 429"/>
                <a:gd name="T52" fmla="*/ 1 w 428"/>
                <a:gd name="T53" fmla="*/ 240 h 429"/>
                <a:gd name="T54" fmla="*/ 6 w 428"/>
                <a:gd name="T55" fmla="*/ 266 h 429"/>
                <a:gd name="T56" fmla="*/ 14 w 428"/>
                <a:gd name="T57" fmla="*/ 273 h 429"/>
                <a:gd name="T58" fmla="*/ 57 w 428"/>
                <a:gd name="T59" fmla="*/ 271 h 429"/>
                <a:gd name="T60" fmla="*/ 76 w 428"/>
                <a:gd name="T61" fmla="*/ 309 h 429"/>
                <a:gd name="T62" fmla="*/ 99 w 428"/>
                <a:gd name="T63" fmla="*/ 337 h 429"/>
                <a:gd name="T64" fmla="*/ 80 w 428"/>
                <a:gd name="T65" fmla="*/ 375 h 429"/>
                <a:gd name="T66" fmla="*/ 83 w 428"/>
                <a:gd name="T67" fmla="*/ 386 h 429"/>
                <a:gd name="T68" fmla="*/ 106 w 428"/>
                <a:gd name="T69" fmla="*/ 401 h 429"/>
                <a:gd name="T70" fmla="*/ 117 w 428"/>
                <a:gd name="T71" fmla="*/ 400 h 429"/>
                <a:gd name="T72" fmla="*/ 144 w 428"/>
                <a:gd name="T73" fmla="*/ 368 h 429"/>
                <a:gd name="T74" fmla="*/ 221 w 428"/>
                <a:gd name="T75" fmla="*/ 385 h 429"/>
                <a:gd name="T76" fmla="*/ 232 w 428"/>
                <a:gd name="T77" fmla="*/ 422 h 429"/>
                <a:gd name="T78" fmla="*/ 242 w 428"/>
                <a:gd name="T79" fmla="*/ 428 h 429"/>
                <a:gd name="T80" fmla="*/ 269 w 428"/>
                <a:gd name="T81" fmla="*/ 423 h 429"/>
                <a:gd name="T82" fmla="*/ 276 w 428"/>
                <a:gd name="T83" fmla="*/ 414 h 429"/>
                <a:gd name="T84" fmla="*/ 273 w 428"/>
                <a:gd name="T85" fmla="*/ 375 h 429"/>
                <a:gd name="T86" fmla="*/ 309 w 428"/>
                <a:gd name="T87" fmla="*/ 357 h 429"/>
                <a:gd name="T88" fmla="*/ 337 w 428"/>
                <a:gd name="T89" fmla="*/ 334 h 429"/>
                <a:gd name="T90" fmla="*/ 371 w 428"/>
                <a:gd name="T91" fmla="*/ 351 h 429"/>
                <a:gd name="T92" fmla="*/ 382 w 428"/>
                <a:gd name="T93" fmla="*/ 349 h 429"/>
                <a:gd name="T94" fmla="*/ 397 w 428"/>
                <a:gd name="T95" fmla="*/ 326 h 429"/>
                <a:gd name="T96" fmla="*/ 396 w 428"/>
                <a:gd name="T97" fmla="*/ 315 h 429"/>
                <a:gd name="T98" fmla="*/ 367 w 428"/>
                <a:gd name="T99" fmla="*/ 290 h 429"/>
                <a:gd name="T100" fmla="*/ 384 w 428"/>
                <a:gd name="T101" fmla="*/ 211 h 429"/>
                <a:gd name="T102" fmla="*/ 421 w 428"/>
                <a:gd name="T103" fmla="*/ 200 h 429"/>
                <a:gd name="T104" fmla="*/ 427 w 428"/>
                <a:gd name="T105" fmla="*/ 190 h 429"/>
                <a:gd name="T106" fmla="*/ 422 w 428"/>
                <a:gd name="T107" fmla="*/ 163 h 429"/>
                <a:gd name="T108" fmla="*/ 413 w 428"/>
                <a:gd name="T109" fmla="*/ 157 h 429"/>
                <a:gd name="T110" fmla="*/ 282 w 428"/>
                <a:gd name="T111" fmla="*/ 316 h 429"/>
                <a:gd name="T112" fmla="*/ 117 w 428"/>
                <a:gd name="T113" fmla="*/ 282 h 429"/>
                <a:gd name="T114" fmla="*/ 151 w 428"/>
                <a:gd name="T115" fmla="*/ 118 h 429"/>
                <a:gd name="T116" fmla="*/ 316 w 428"/>
                <a:gd name="T117" fmla="*/ 152 h 429"/>
                <a:gd name="T118" fmla="*/ 282 w 428"/>
                <a:gd name="T119" fmla="*/ 31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8" h="429">
                  <a:moveTo>
                    <a:pt x="413" y="157"/>
                  </a:moveTo>
                  <a:cubicBezTo>
                    <a:pt x="374" y="159"/>
                    <a:pt x="374" y="159"/>
                    <a:pt x="374" y="159"/>
                  </a:cubicBezTo>
                  <a:cubicBezTo>
                    <a:pt x="370" y="147"/>
                    <a:pt x="364" y="136"/>
                    <a:pt x="357" y="125"/>
                  </a:cubicBezTo>
                  <a:cubicBezTo>
                    <a:pt x="348" y="112"/>
                    <a:pt x="339" y="101"/>
                    <a:pt x="328" y="91"/>
                  </a:cubicBezTo>
                  <a:cubicBezTo>
                    <a:pt x="346" y="56"/>
                    <a:pt x="346" y="56"/>
                    <a:pt x="346" y="56"/>
                  </a:cubicBezTo>
                  <a:cubicBezTo>
                    <a:pt x="348" y="52"/>
                    <a:pt x="346" y="47"/>
                    <a:pt x="343" y="45"/>
                  </a:cubicBezTo>
                  <a:cubicBezTo>
                    <a:pt x="320" y="30"/>
                    <a:pt x="320" y="30"/>
                    <a:pt x="320" y="30"/>
                  </a:cubicBezTo>
                  <a:cubicBezTo>
                    <a:pt x="317" y="27"/>
                    <a:pt x="312" y="28"/>
                    <a:pt x="309" y="32"/>
                  </a:cubicBezTo>
                  <a:cubicBezTo>
                    <a:pt x="282" y="63"/>
                    <a:pt x="282" y="63"/>
                    <a:pt x="282" y="63"/>
                  </a:cubicBezTo>
                  <a:cubicBezTo>
                    <a:pt x="260" y="53"/>
                    <a:pt x="236" y="48"/>
                    <a:pt x="212" y="49"/>
                  </a:cubicBezTo>
                  <a:cubicBezTo>
                    <a:pt x="200" y="7"/>
                    <a:pt x="200" y="7"/>
                    <a:pt x="200" y="7"/>
                  </a:cubicBezTo>
                  <a:cubicBezTo>
                    <a:pt x="199" y="3"/>
                    <a:pt x="195" y="0"/>
                    <a:pt x="191" y="1"/>
                  </a:cubicBezTo>
                  <a:cubicBezTo>
                    <a:pt x="164" y="5"/>
                    <a:pt x="164" y="5"/>
                    <a:pt x="164" y="5"/>
                  </a:cubicBezTo>
                  <a:cubicBezTo>
                    <a:pt x="160" y="6"/>
                    <a:pt x="156" y="10"/>
                    <a:pt x="157" y="14"/>
                  </a:cubicBezTo>
                  <a:cubicBezTo>
                    <a:pt x="158" y="59"/>
                    <a:pt x="158" y="59"/>
                    <a:pt x="158" y="59"/>
                  </a:cubicBezTo>
                  <a:cubicBezTo>
                    <a:pt x="158" y="60"/>
                    <a:pt x="158" y="60"/>
                    <a:pt x="158" y="60"/>
                  </a:cubicBezTo>
                  <a:cubicBezTo>
                    <a:pt x="146" y="64"/>
                    <a:pt x="135" y="70"/>
                    <a:pt x="124" y="77"/>
                  </a:cubicBezTo>
                  <a:cubicBezTo>
                    <a:pt x="114" y="83"/>
                    <a:pt x="105" y="90"/>
                    <a:pt x="97" y="99"/>
                  </a:cubicBezTo>
                  <a:cubicBezTo>
                    <a:pt x="97" y="98"/>
                    <a:pt x="97" y="98"/>
                    <a:pt x="97" y="98"/>
                  </a:cubicBezTo>
                  <a:cubicBezTo>
                    <a:pt x="56" y="79"/>
                    <a:pt x="56" y="79"/>
                    <a:pt x="56" y="79"/>
                  </a:cubicBezTo>
                  <a:cubicBezTo>
                    <a:pt x="51" y="77"/>
                    <a:pt x="47" y="79"/>
                    <a:pt x="45" y="82"/>
                  </a:cubicBezTo>
                  <a:cubicBezTo>
                    <a:pt x="30" y="105"/>
                    <a:pt x="30" y="105"/>
                    <a:pt x="30" y="105"/>
                  </a:cubicBezTo>
                  <a:cubicBezTo>
                    <a:pt x="28" y="108"/>
                    <a:pt x="29" y="113"/>
                    <a:pt x="32" y="116"/>
                  </a:cubicBezTo>
                  <a:cubicBezTo>
                    <a:pt x="66" y="143"/>
                    <a:pt x="66" y="143"/>
                    <a:pt x="66" y="143"/>
                  </a:cubicBezTo>
                  <a:cubicBezTo>
                    <a:pt x="54" y="166"/>
                    <a:pt x="48" y="192"/>
                    <a:pt x="48" y="217"/>
                  </a:cubicBezTo>
                  <a:cubicBezTo>
                    <a:pt x="7" y="230"/>
                    <a:pt x="7" y="230"/>
                    <a:pt x="7" y="230"/>
                  </a:cubicBezTo>
                  <a:cubicBezTo>
                    <a:pt x="3" y="232"/>
                    <a:pt x="0" y="236"/>
                    <a:pt x="1" y="240"/>
                  </a:cubicBezTo>
                  <a:cubicBezTo>
                    <a:pt x="6" y="266"/>
                    <a:pt x="6" y="266"/>
                    <a:pt x="6" y="266"/>
                  </a:cubicBezTo>
                  <a:cubicBezTo>
                    <a:pt x="6" y="270"/>
                    <a:pt x="10" y="274"/>
                    <a:pt x="14" y="273"/>
                  </a:cubicBezTo>
                  <a:cubicBezTo>
                    <a:pt x="57" y="271"/>
                    <a:pt x="57" y="271"/>
                    <a:pt x="57" y="271"/>
                  </a:cubicBezTo>
                  <a:cubicBezTo>
                    <a:pt x="62" y="284"/>
                    <a:pt x="68" y="297"/>
                    <a:pt x="76" y="309"/>
                  </a:cubicBezTo>
                  <a:cubicBezTo>
                    <a:pt x="83" y="320"/>
                    <a:pt x="91" y="329"/>
                    <a:pt x="99" y="337"/>
                  </a:cubicBezTo>
                  <a:cubicBezTo>
                    <a:pt x="80" y="375"/>
                    <a:pt x="80" y="375"/>
                    <a:pt x="80" y="375"/>
                  </a:cubicBezTo>
                  <a:cubicBezTo>
                    <a:pt x="78" y="380"/>
                    <a:pt x="80" y="384"/>
                    <a:pt x="83" y="386"/>
                  </a:cubicBezTo>
                  <a:cubicBezTo>
                    <a:pt x="106" y="401"/>
                    <a:pt x="106" y="401"/>
                    <a:pt x="106" y="401"/>
                  </a:cubicBezTo>
                  <a:cubicBezTo>
                    <a:pt x="109" y="404"/>
                    <a:pt x="114" y="403"/>
                    <a:pt x="117" y="400"/>
                  </a:cubicBezTo>
                  <a:cubicBezTo>
                    <a:pt x="144" y="368"/>
                    <a:pt x="144" y="368"/>
                    <a:pt x="144" y="368"/>
                  </a:cubicBezTo>
                  <a:cubicBezTo>
                    <a:pt x="168" y="380"/>
                    <a:pt x="194" y="386"/>
                    <a:pt x="221" y="385"/>
                  </a:cubicBezTo>
                  <a:cubicBezTo>
                    <a:pt x="232" y="422"/>
                    <a:pt x="232" y="422"/>
                    <a:pt x="232" y="422"/>
                  </a:cubicBezTo>
                  <a:cubicBezTo>
                    <a:pt x="234" y="426"/>
                    <a:pt x="238" y="429"/>
                    <a:pt x="242" y="428"/>
                  </a:cubicBezTo>
                  <a:cubicBezTo>
                    <a:pt x="269" y="423"/>
                    <a:pt x="269" y="423"/>
                    <a:pt x="269" y="423"/>
                  </a:cubicBezTo>
                  <a:cubicBezTo>
                    <a:pt x="273" y="423"/>
                    <a:pt x="276" y="419"/>
                    <a:pt x="276" y="414"/>
                  </a:cubicBezTo>
                  <a:cubicBezTo>
                    <a:pt x="273" y="375"/>
                    <a:pt x="273" y="375"/>
                    <a:pt x="273" y="375"/>
                  </a:cubicBezTo>
                  <a:cubicBezTo>
                    <a:pt x="286" y="371"/>
                    <a:pt x="297" y="365"/>
                    <a:pt x="309" y="357"/>
                  </a:cubicBezTo>
                  <a:cubicBezTo>
                    <a:pt x="319" y="350"/>
                    <a:pt x="328" y="343"/>
                    <a:pt x="337" y="334"/>
                  </a:cubicBezTo>
                  <a:cubicBezTo>
                    <a:pt x="371" y="351"/>
                    <a:pt x="371" y="351"/>
                    <a:pt x="371" y="351"/>
                  </a:cubicBezTo>
                  <a:cubicBezTo>
                    <a:pt x="375" y="353"/>
                    <a:pt x="380" y="352"/>
                    <a:pt x="382" y="349"/>
                  </a:cubicBezTo>
                  <a:cubicBezTo>
                    <a:pt x="397" y="326"/>
                    <a:pt x="397" y="326"/>
                    <a:pt x="397" y="326"/>
                  </a:cubicBezTo>
                  <a:cubicBezTo>
                    <a:pt x="400" y="323"/>
                    <a:pt x="399" y="318"/>
                    <a:pt x="396" y="315"/>
                  </a:cubicBezTo>
                  <a:cubicBezTo>
                    <a:pt x="367" y="290"/>
                    <a:pt x="367" y="290"/>
                    <a:pt x="367" y="290"/>
                  </a:cubicBezTo>
                  <a:cubicBezTo>
                    <a:pt x="379" y="266"/>
                    <a:pt x="385" y="239"/>
                    <a:pt x="384" y="211"/>
                  </a:cubicBezTo>
                  <a:cubicBezTo>
                    <a:pt x="421" y="200"/>
                    <a:pt x="421" y="200"/>
                    <a:pt x="421" y="200"/>
                  </a:cubicBezTo>
                  <a:cubicBezTo>
                    <a:pt x="425" y="199"/>
                    <a:pt x="428" y="194"/>
                    <a:pt x="427" y="190"/>
                  </a:cubicBezTo>
                  <a:cubicBezTo>
                    <a:pt x="422" y="163"/>
                    <a:pt x="422" y="163"/>
                    <a:pt x="422" y="163"/>
                  </a:cubicBezTo>
                  <a:cubicBezTo>
                    <a:pt x="422" y="160"/>
                    <a:pt x="418" y="156"/>
                    <a:pt x="413" y="157"/>
                  </a:cubicBezTo>
                  <a:close/>
                  <a:moveTo>
                    <a:pt x="282" y="316"/>
                  </a:moveTo>
                  <a:cubicBezTo>
                    <a:pt x="227" y="352"/>
                    <a:pt x="153" y="337"/>
                    <a:pt x="117" y="282"/>
                  </a:cubicBezTo>
                  <a:cubicBezTo>
                    <a:pt x="81" y="227"/>
                    <a:pt x="96" y="154"/>
                    <a:pt x="151" y="118"/>
                  </a:cubicBezTo>
                  <a:cubicBezTo>
                    <a:pt x="206" y="82"/>
                    <a:pt x="280" y="97"/>
                    <a:pt x="316" y="152"/>
                  </a:cubicBezTo>
                  <a:cubicBezTo>
                    <a:pt x="352" y="207"/>
                    <a:pt x="337" y="280"/>
                    <a:pt x="282" y="31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0" compatLnSpc="1"/>
            <a:lstStyle/>
            <a:p>
              <a:endParaRPr lang="en-US" sz="675"/>
            </a:p>
          </p:txBody>
        </p:sp>
        <p:sp>
          <p:nvSpPr>
            <p:cNvPr id="18" name="Freeform 10"/>
            <p:cNvSpPr>
              <a:spLocks noEditPoints="1"/>
            </p:cNvSpPr>
            <p:nvPr/>
          </p:nvSpPr>
          <p:spPr bwMode="auto">
            <a:xfrm flipH="1">
              <a:off x="17666097" y="5617843"/>
              <a:ext cx="2295472" cy="2298146"/>
            </a:xfrm>
            <a:custGeom>
              <a:avLst/>
              <a:gdLst>
                <a:gd name="T0" fmla="*/ 428 w 437"/>
                <a:gd name="T1" fmla="*/ 197 h 438"/>
                <a:gd name="T2" fmla="*/ 385 w 437"/>
                <a:gd name="T3" fmla="*/ 178 h 438"/>
                <a:gd name="T4" fmla="*/ 424 w 437"/>
                <a:gd name="T5" fmla="*/ 146 h 438"/>
                <a:gd name="T6" fmla="*/ 402 w 437"/>
                <a:gd name="T7" fmla="*/ 116 h 438"/>
                <a:gd name="T8" fmla="*/ 355 w 437"/>
                <a:gd name="T9" fmla="*/ 116 h 438"/>
                <a:gd name="T10" fmla="*/ 380 w 437"/>
                <a:gd name="T11" fmla="*/ 73 h 438"/>
                <a:gd name="T12" fmla="*/ 349 w 437"/>
                <a:gd name="T13" fmla="*/ 53 h 438"/>
                <a:gd name="T14" fmla="*/ 305 w 437"/>
                <a:gd name="T15" fmla="*/ 73 h 438"/>
                <a:gd name="T16" fmla="*/ 313 w 437"/>
                <a:gd name="T17" fmla="*/ 23 h 438"/>
                <a:gd name="T18" fmla="*/ 277 w 437"/>
                <a:gd name="T19" fmla="*/ 15 h 438"/>
                <a:gd name="T20" fmla="*/ 252 w 437"/>
                <a:gd name="T21" fmla="*/ 54 h 438"/>
                <a:gd name="T22" fmla="*/ 244 w 437"/>
                <a:gd name="T23" fmla="*/ 8 h 438"/>
                <a:gd name="T24" fmla="*/ 208 w 437"/>
                <a:gd name="T25" fmla="*/ 0 h 438"/>
                <a:gd name="T26" fmla="*/ 194 w 437"/>
                <a:gd name="T27" fmla="*/ 54 h 438"/>
                <a:gd name="T28" fmla="*/ 185 w 437"/>
                <a:gd name="T29" fmla="*/ 54 h 438"/>
                <a:gd name="T30" fmla="*/ 150 w 437"/>
                <a:gd name="T31" fmla="*/ 11 h 438"/>
                <a:gd name="T32" fmla="*/ 120 w 437"/>
                <a:gd name="T33" fmla="*/ 33 h 438"/>
                <a:gd name="T34" fmla="*/ 126 w 437"/>
                <a:gd name="T35" fmla="*/ 81 h 438"/>
                <a:gd name="T36" fmla="*/ 88 w 437"/>
                <a:gd name="T37" fmla="*/ 53 h 438"/>
                <a:gd name="T38" fmla="*/ 57 w 437"/>
                <a:gd name="T39" fmla="*/ 73 h 438"/>
                <a:gd name="T40" fmla="*/ 85 w 437"/>
                <a:gd name="T41" fmla="*/ 120 h 438"/>
                <a:gd name="T42" fmla="*/ 79 w 437"/>
                <a:gd name="T43" fmla="*/ 128 h 438"/>
                <a:gd name="T44" fmla="*/ 24 w 437"/>
                <a:gd name="T45" fmla="*/ 120 h 438"/>
                <a:gd name="T46" fmla="*/ 17 w 437"/>
                <a:gd name="T47" fmla="*/ 157 h 438"/>
                <a:gd name="T48" fmla="*/ 57 w 437"/>
                <a:gd name="T49" fmla="*/ 180 h 438"/>
                <a:gd name="T50" fmla="*/ 54 w 437"/>
                <a:gd name="T51" fmla="*/ 191 h 438"/>
                <a:gd name="T52" fmla="*/ 1 w 437"/>
                <a:gd name="T53" fmla="*/ 205 h 438"/>
                <a:gd name="T54" fmla="*/ 8 w 437"/>
                <a:gd name="T55" fmla="*/ 241 h 438"/>
                <a:gd name="T56" fmla="*/ 54 w 437"/>
                <a:gd name="T57" fmla="*/ 247 h 438"/>
                <a:gd name="T58" fmla="*/ 55 w 437"/>
                <a:gd name="T59" fmla="*/ 257 h 438"/>
                <a:gd name="T60" fmla="*/ 12 w 437"/>
                <a:gd name="T61" fmla="*/ 291 h 438"/>
                <a:gd name="T62" fmla="*/ 33 w 437"/>
                <a:gd name="T63" fmla="*/ 321 h 438"/>
                <a:gd name="T64" fmla="*/ 83 w 437"/>
                <a:gd name="T65" fmla="*/ 318 h 438"/>
                <a:gd name="T66" fmla="*/ 56 w 437"/>
                <a:gd name="T67" fmla="*/ 364 h 438"/>
                <a:gd name="T68" fmla="*/ 87 w 437"/>
                <a:gd name="T69" fmla="*/ 384 h 438"/>
                <a:gd name="T70" fmla="*/ 131 w 437"/>
                <a:gd name="T71" fmla="*/ 363 h 438"/>
                <a:gd name="T72" fmla="*/ 124 w 437"/>
                <a:gd name="T73" fmla="*/ 415 h 438"/>
                <a:gd name="T74" fmla="*/ 160 w 437"/>
                <a:gd name="T75" fmla="*/ 422 h 438"/>
                <a:gd name="T76" fmla="*/ 194 w 437"/>
                <a:gd name="T77" fmla="*/ 387 h 438"/>
                <a:gd name="T78" fmla="*/ 207 w 437"/>
                <a:gd name="T79" fmla="*/ 438 h 438"/>
                <a:gd name="T80" fmla="*/ 244 w 437"/>
                <a:gd name="T81" fmla="*/ 430 h 438"/>
                <a:gd name="T82" fmla="*/ 255 w 437"/>
                <a:gd name="T83" fmla="*/ 386 h 438"/>
                <a:gd name="T84" fmla="*/ 287 w 437"/>
                <a:gd name="T85" fmla="*/ 426 h 438"/>
                <a:gd name="T86" fmla="*/ 318 w 437"/>
                <a:gd name="T87" fmla="*/ 405 h 438"/>
                <a:gd name="T88" fmla="*/ 317 w 437"/>
                <a:gd name="T89" fmla="*/ 359 h 438"/>
                <a:gd name="T90" fmla="*/ 361 w 437"/>
                <a:gd name="T91" fmla="*/ 384 h 438"/>
                <a:gd name="T92" fmla="*/ 381 w 437"/>
                <a:gd name="T93" fmla="*/ 353 h 438"/>
                <a:gd name="T94" fmla="*/ 364 w 437"/>
                <a:gd name="T95" fmla="*/ 310 h 438"/>
                <a:gd name="T96" fmla="*/ 414 w 437"/>
                <a:gd name="T97" fmla="*/ 317 h 438"/>
                <a:gd name="T98" fmla="*/ 421 w 437"/>
                <a:gd name="T99" fmla="*/ 281 h 438"/>
                <a:gd name="T100" fmla="*/ 388 w 437"/>
                <a:gd name="T101" fmla="*/ 247 h 438"/>
                <a:gd name="T102" fmla="*/ 436 w 437"/>
                <a:gd name="T103" fmla="*/ 233 h 438"/>
                <a:gd name="T104" fmla="*/ 218 w 437"/>
                <a:gd name="T105" fmla="*/ 340 h 438"/>
                <a:gd name="T106" fmla="*/ 219 w 437"/>
                <a:gd name="T107" fmla="*/ 99 h 438"/>
                <a:gd name="T108" fmla="*/ 218 w 437"/>
                <a:gd name="T109" fmla="*/ 34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37" h="438">
                  <a:moveTo>
                    <a:pt x="436" y="205"/>
                  </a:moveTo>
                  <a:cubicBezTo>
                    <a:pt x="436" y="201"/>
                    <a:pt x="433" y="197"/>
                    <a:pt x="428" y="197"/>
                  </a:cubicBezTo>
                  <a:cubicBezTo>
                    <a:pt x="388" y="192"/>
                    <a:pt x="388" y="192"/>
                    <a:pt x="388" y="192"/>
                  </a:cubicBezTo>
                  <a:cubicBezTo>
                    <a:pt x="387" y="187"/>
                    <a:pt x="386" y="182"/>
                    <a:pt x="385" y="178"/>
                  </a:cubicBezTo>
                  <a:cubicBezTo>
                    <a:pt x="420" y="157"/>
                    <a:pt x="420" y="157"/>
                    <a:pt x="420" y="157"/>
                  </a:cubicBezTo>
                  <a:cubicBezTo>
                    <a:pt x="424" y="155"/>
                    <a:pt x="426" y="150"/>
                    <a:pt x="424" y="146"/>
                  </a:cubicBezTo>
                  <a:cubicBezTo>
                    <a:pt x="413" y="121"/>
                    <a:pt x="413" y="121"/>
                    <a:pt x="413" y="121"/>
                  </a:cubicBezTo>
                  <a:cubicBezTo>
                    <a:pt x="412" y="117"/>
                    <a:pt x="407" y="115"/>
                    <a:pt x="402" y="116"/>
                  </a:cubicBezTo>
                  <a:cubicBezTo>
                    <a:pt x="362" y="128"/>
                    <a:pt x="362" y="128"/>
                    <a:pt x="362" y="128"/>
                  </a:cubicBezTo>
                  <a:cubicBezTo>
                    <a:pt x="360" y="124"/>
                    <a:pt x="357" y="120"/>
                    <a:pt x="355" y="116"/>
                  </a:cubicBezTo>
                  <a:cubicBezTo>
                    <a:pt x="380" y="85"/>
                    <a:pt x="380" y="85"/>
                    <a:pt x="380" y="85"/>
                  </a:cubicBezTo>
                  <a:cubicBezTo>
                    <a:pt x="383" y="81"/>
                    <a:pt x="383" y="76"/>
                    <a:pt x="380" y="73"/>
                  </a:cubicBezTo>
                  <a:cubicBezTo>
                    <a:pt x="360" y="53"/>
                    <a:pt x="360" y="53"/>
                    <a:pt x="360" y="53"/>
                  </a:cubicBezTo>
                  <a:cubicBezTo>
                    <a:pt x="358" y="50"/>
                    <a:pt x="353" y="50"/>
                    <a:pt x="349" y="53"/>
                  </a:cubicBezTo>
                  <a:cubicBezTo>
                    <a:pt x="314" y="79"/>
                    <a:pt x="314" y="79"/>
                    <a:pt x="314" y="79"/>
                  </a:cubicBezTo>
                  <a:cubicBezTo>
                    <a:pt x="311" y="77"/>
                    <a:pt x="308" y="75"/>
                    <a:pt x="305" y="73"/>
                  </a:cubicBezTo>
                  <a:cubicBezTo>
                    <a:pt x="317" y="33"/>
                    <a:pt x="317" y="33"/>
                    <a:pt x="317" y="33"/>
                  </a:cubicBezTo>
                  <a:cubicBezTo>
                    <a:pt x="319" y="29"/>
                    <a:pt x="317" y="24"/>
                    <a:pt x="313" y="23"/>
                  </a:cubicBezTo>
                  <a:cubicBezTo>
                    <a:pt x="288" y="11"/>
                    <a:pt x="288" y="11"/>
                    <a:pt x="288" y="11"/>
                  </a:cubicBezTo>
                  <a:cubicBezTo>
                    <a:pt x="284" y="9"/>
                    <a:pt x="279" y="11"/>
                    <a:pt x="277" y="15"/>
                  </a:cubicBezTo>
                  <a:cubicBezTo>
                    <a:pt x="252" y="54"/>
                    <a:pt x="252" y="54"/>
                    <a:pt x="252" y="54"/>
                  </a:cubicBezTo>
                  <a:cubicBezTo>
                    <a:pt x="252" y="54"/>
                    <a:pt x="252" y="54"/>
                    <a:pt x="252" y="54"/>
                  </a:cubicBezTo>
                  <a:cubicBezTo>
                    <a:pt x="251" y="54"/>
                    <a:pt x="250" y="54"/>
                    <a:pt x="250" y="54"/>
                  </a:cubicBezTo>
                  <a:cubicBezTo>
                    <a:pt x="244" y="8"/>
                    <a:pt x="244" y="8"/>
                    <a:pt x="244" y="8"/>
                  </a:cubicBezTo>
                  <a:cubicBezTo>
                    <a:pt x="243" y="4"/>
                    <a:pt x="240" y="0"/>
                    <a:pt x="236" y="0"/>
                  </a:cubicBezTo>
                  <a:cubicBezTo>
                    <a:pt x="208" y="0"/>
                    <a:pt x="208" y="0"/>
                    <a:pt x="208" y="0"/>
                  </a:cubicBezTo>
                  <a:cubicBezTo>
                    <a:pt x="204" y="0"/>
                    <a:pt x="200" y="4"/>
                    <a:pt x="199" y="8"/>
                  </a:cubicBezTo>
                  <a:cubicBezTo>
                    <a:pt x="194" y="54"/>
                    <a:pt x="194" y="54"/>
                    <a:pt x="194" y="54"/>
                  </a:cubicBezTo>
                  <a:cubicBezTo>
                    <a:pt x="191" y="54"/>
                    <a:pt x="188" y="54"/>
                    <a:pt x="185" y="55"/>
                  </a:cubicBezTo>
                  <a:cubicBezTo>
                    <a:pt x="185" y="55"/>
                    <a:pt x="185" y="54"/>
                    <a:pt x="185" y="54"/>
                  </a:cubicBezTo>
                  <a:cubicBezTo>
                    <a:pt x="161" y="15"/>
                    <a:pt x="161" y="15"/>
                    <a:pt x="161" y="15"/>
                  </a:cubicBezTo>
                  <a:cubicBezTo>
                    <a:pt x="158" y="11"/>
                    <a:pt x="153" y="9"/>
                    <a:pt x="150" y="11"/>
                  </a:cubicBezTo>
                  <a:cubicBezTo>
                    <a:pt x="124" y="23"/>
                    <a:pt x="124" y="23"/>
                    <a:pt x="124" y="23"/>
                  </a:cubicBezTo>
                  <a:cubicBezTo>
                    <a:pt x="121" y="24"/>
                    <a:pt x="119" y="29"/>
                    <a:pt x="120" y="33"/>
                  </a:cubicBezTo>
                  <a:cubicBezTo>
                    <a:pt x="133" y="76"/>
                    <a:pt x="133" y="76"/>
                    <a:pt x="133" y="76"/>
                  </a:cubicBezTo>
                  <a:cubicBezTo>
                    <a:pt x="131" y="77"/>
                    <a:pt x="128" y="79"/>
                    <a:pt x="126" y="81"/>
                  </a:cubicBezTo>
                  <a:cubicBezTo>
                    <a:pt x="125" y="80"/>
                    <a:pt x="125" y="80"/>
                    <a:pt x="125" y="80"/>
                  </a:cubicBezTo>
                  <a:cubicBezTo>
                    <a:pt x="88" y="53"/>
                    <a:pt x="88" y="53"/>
                    <a:pt x="88" y="53"/>
                  </a:cubicBezTo>
                  <a:cubicBezTo>
                    <a:pt x="84" y="50"/>
                    <a:pt x="79" y="50"/>
                    <a:pt x="77" y="53"/>
                  </a:cubicBezTo>
                  <a:cubicBezTo>
                    <a:pt x="57" y="73"/>
                    <a:pt x="57" y="73"/>
                    <a:pt x="57" y="73"/>
                  </a:cubicBezTo>
                  <a:cubicBezTo>
                    <a:pt x="54" y="76"/>
                    <a:pt x="54" y="81"/>
                    <a:pt x="57" y="84"/>
                  </a:cubicBezTo>
                  <a:cubicBezTo>
                    <a:pt x="85" y="120"/>
                    <a:pt x="85" y="120"/>
                    <a:pt x="85" y="120"/>
                  </a:cubicBezTo>
                  <a:cubicBezTo>
                    <a:pt x="83" y="123"/>
                    <a:pt x="81" y="126"/>
                    <a:pt x="79" y="129"/>
                  </a:cubicBezTo>
                  <a:cubicBezTo>
                    <a:pt x="79" y="128"/>
                    <a:pt x="79" y="128"/>
                    <a:pt x="79" y="128"/>
                  </a:cubicBezTo>
                  <a:cubicBezTo>
                    <a:pt x="35" y="116"/>
                    <a:pt x="35" y="116"/>
                    <a:pt x="35" y="116"/>
                  </a:cubicBezTo>
                  <a:cubicBezTo>
                    <a:pt x="30" y="114"/>
                    <a:pt x="26" y="116"/>
                    <a:pt x="24" y="120"/>
                  </a:cubicBezTo>
                  <a:cubicBezTo>
                    <a:pt x="13" y="146"/>
                    <a:pt x="13" y="146"/>
                    <a:pt x="13" y="146"/>
                  </a:cubicBezTo>
                  <a:cubicBezTo>
                    <a:pt x="11" y="149"/>
                    <a:pt x="13" y="154"/>
                    <a:pt x="17" y="157"/>
                  </a:cubicBezTo>
                  <a:cubicBezTo>
                    <a:pt x="57" y="180"/>
                    <a:pt x="57" y="180"/>
                    <a:pt x="57" y="180"/>
                  </a:cubicBezTo>
                  <a:cubicBezTo>
                    <a:pt x="57" y="180"/>
                    <a:pt x="57" y="180"/>
                    <a:pt x="57" y="180"/>
                  </a:cubicBezTo>
                  <a:cubicBezTo>
                    <a:pt x="56" y="184"/>
                    <a:pt x="55" y="187"/>
                    <a:pt x="55" y="191"/>
                  </a:cubicBezTo>
                  <a:cubicBezTo>
                    <a:pt x="54" y="191"/>
                    <a:pt x="54" y="191"/>
                    <a:pt x="54" y="191"/>
                  </a:cubicBezTo>
                  <a:cubicBezTo>
                    <a:pt x="9" y="196"/>
                    <a:pt x="9" y="196"/>
                    <a:pt x="9" y="196"/>
                  </a:cubicBezTo>
                  <a:cubicBezTo>
                    <a:pt x="4" y="197"/>
                    <a:pt x="1" y="201"/>
                    <a:pt x="1" y="205"/>
                  </a:cubicBezTo>
                  <a:cubicBezTo>
                    <a:pt x="1" y="233"/>
                    <a:pt x="1" y="233"/>
                    <a:pt x="1" y="233"/>
                  </a:cubicBezTo>
                  <a:cubicBezTo>
                    <a:pt x="0" y="237"/>
                    <a:pt x="4" y="240"/>
                    <a:pt x="8" y="241"/>
                  </a:cubicBezTo>
                  <a:cubicBezTo>
                    <a:pt x="54" y="247"/>
                    <a:pt x="54" y="247"/>
                    <a:pt x="54" y="247"/>
                  </a:cubicBezTo>
                  <a:cubicBezTo>
                    <a:pt x="54" y="247"/>
                    <a:pt x="54" y="247"/>
                    <a:pt x="54" y="247"/>
                  </a:cubicBezTo>
                  <a:cubicBezTo>
                    <a:pt x="55" y="250"/>
                    <a:pt x="55" y="254"/>
                    <a:pt x="56" y="257"/>
                  </a:cubicBezTo>
                  <a:cubicBezTo>
                    <a:pt x="55" y="257"/>
                    <a:pt x="55" y="257"/>
                    <a:pt x="55" y="257"/>
                  </a:cubicBezTo>
                  <a:cubicBezTo>
                    <a:pt x="16" y="280"/>
                    <a:pt x="16" y="280"/>
                    <a:pt x="16" y="280"/>
                  </a:cubicBezTo>
                  <a:cubicBezTo>
                    <a:pt x="12" y="283"/>
                    <a:pt x="10" y="287"/>
                    <a:pt x="12" y="291"/>
                  </a:cubicBezTo>
                  <a:cubicBezTo>
                    <a:pt x="23" y="317"/>
                    <a:pt x="23" y="317"/>
                    <a:pt x="23" y="317"/>
                  </a:cubicBezTo>
                  <a:cubicBezTo>
                    <a:pt x="24" y="320"/>
                    <a:pt x="29" y="322"/>
                    <a:pt x="33" y="321"/>
                  </a:cubicBezTo>
                  <a:cubicBezTo>
                    <a:pt x="77" y="309"/>
                    <a:pt x="77" y="309"/>
                    <a:pt x="77" y="309"/>
                  </a:cubicBezTo>
                  <a:cubicBezTo>
                    <a:pt x="79" y="312"/>
                    <a:pt x="81" y="315"/>
                    <a:pt x="83" y="318"/>
                  </a:cubicBezTo>
                  <a:cubicBezTo>
                    <a:pt x="55" y="352"/>
                    <a:pt x="55" y="352"/>
                    <a:pt x="55" y="352"/>
                  </a:cubicBezTo>
                  <a:cubicBezTo>
                    <a:pt x="53" y="356"/>
                    <a:pt x="53" y="361"/>
                    <a:pt x="56" y="364"/>
                  </a:cubicBezTo>
                  <a:cubicBezTo>
                    <a:pt x="75" y="384"/>
                    <a:pt x="75" y="384"/>
                    <a:pt x="75" y="384"/>
                  </a:cubicBezTo>
                  <a:cubicBezTo>
                    <a:pt x="78" y="387"/>
                    <a:pt x="83" y="387"/>
                    <a:pt x="87" y="384"/>
                  </a:cubicBezTo>
                  <a:cubicBezTo>
                    <a:pt x="122" y="357"/>
                    <a:pt x="122" y="357"/>
                    <a:pt x="122" y="357"/>
                  </a:cubicBezTo>
                  <a:cubicBezTo>
                    <a:pt x="125" y="359"/>
                    <a:pt x="128" y="361"/>
                    <a:pt x="131" y="363"/>
                  </a:cubicBezTo>
                  <a:cubicBezTo>
                    <a:pt x="119" y="405"/>
                    <a:pt x="119" y="405"/>
                    <a:pt x="119" y="405"/>
                  </a:cubicBezTo>
                  <a:cubicBezTo>
                    <a:pt x="118" y="409"/>
                    <a:pt x="120" y="414"/>
                    <a:pt x="124" y="415"/>
                  </a:cubicBezTo>
                  <a:cubicBezTo>
                    <a:pt x="149" y="426"/>
                    <a:pt x="149" y="426"/>
                    <a:pt x="149" y="426"/>
                  </a:cubicBezTo>
                  <a:cubicBezTo>
                    <a:pt x="153" y="428"/>
                    <a:pt x="158" y="426"/>
                    <a:pt x="160" y="422"/>
                  </a:cubicBezTo>
                  <a:cubicBezTo>
                    <a:pt x="182" y="385"/>
                    <a:pt x="182" y="385"/>
                    <a:pt x="182" y="385"/>
                  </a:cubicBezTo>
                  <a:cubicBezTo>
                    <a:pt x="186" y="386"/>
                    <a:pt x="190" y="386"/>
                    <a:pt x="194" y="387"/>
                  </a:cubicBezTo>
                  <a:cubicBezTo>
                    <a:pt x="199" y="430"/>
                    <a:pt x="199" y="430"/>
                    <a:pt x="199" y="430"/>
                  </a:cubicBezTo>
                  <a:cubicBezTo>
                    <a:pt x="200" y="435"/>
                    <a:pt x="203" y="438"/>
                    <a:pt x="207" y="438"/>
                  </a:cubicBezTo>
                  <a:cubicBezTo>
                    <a:pt x="235" y="438"/>
                    <a:pt x="235" y="438"/>
                    <a:pt x="235" y="438"/>
                  </a:cubicBezTo>
                  <a:cubicBezTo>
                    <a:pt x="239" y="438"/>
                    <a:pt x="243" y="435"/>
                    <a:pt x="244" y="430"/>
                  </a:cubicBezTo>
                  <a:cubicBezTo>
                    <a:pt x="249" y="387"/>
                    <a:pt x="249" y="387"/>
                    <a:pt x="249" y="387"/>
                  </a:cubicBezTo>
                  <a:cubicBezTo>
                    <a:pt x="251" y="387"/>
                    <a:pt x="253" y="386"/>
                    <a:pt x="255" y="386"/>
                  </a:cubicBezTo>
                  <a:cubicBezTo>
                    <a:pt x="277" y="422"/>
                    <a:pt x="277" y="422"/>
                    <a:pt x="277" y="422"/>
                  </a:cubicBezTo>
                  <a:cubicBezTo>
                    <a:pt x="279" y="426"/>
                    <a:pt x="284" y="428"/>
                    <a:pt x="287" y="426"/>
                  </a:cubicBezTo>
                  <a:cubicBezTo>
                    <a:pt x="313" y="415"/>
                    <a:pt x="313" y="415"/>
                    <a:pt x="313" y="415"/>
                  </a:cubicBezTo>
                  <a:cubicBezTo>
                    <a:pt x="317" y="414"/>
                    <a:pt x="319" y="410"/>
                    <a:pt x="318" y="405"/>
                  </a:cubicBezTo>
                  <a:cubicBezTo>
                    <a:pt x="307" y="366"/>
                    <a:pt x="307" y="366"/>
                    <a:pt x="307" y="366"/>
                  </a:cubicBezTo>
                  <a:cubicBezTo>
                    <a:pt x="310" y="364"/>
                    <a:pt x="314" y="362"/>
                    <a:pt x="317" y="359"/>
                  </a:cubicBezTo>
                  <a:cubicBezTo>
                    <a:pt x="350" y="385"/>
                    <a:pt x="350" y="385"/>
                    <a:pt x="350" y="385"/>
                  </a:cubicBezTo>
                  <a:cubicBezTo>
                    <a:pt x="354" y="387"/>
                    <a:pt x="359" y="387"/>
                    <a:pt x="361" y="384"/>
                  </a:cubicBezTo>
                  <a:cubicBezTo>
                    <a:pt x="381" y="364"/>
                    <a:pt x="381" y="364"/>
                    <a:pt x="381" y="364"/>
                  </a:cubicBezTo>
                  <a:cubicBezTo>
                    <a:pt x="384" y="362"/>
                    <a:pt x="384" y="356"/>
                    <a:pt x="381" y="353"/>
                  </a:cubicBezTo>
                  <a:cubicBezTo>
                    <a:pt x="357" y="322"/>
                    <a:pt x="357" y="322"/>
                    <a:pt x="357" y="322"/>
                  </a:cubicBezTo>
                  <a:cubicBezTo>
                    <a:pt x="359" y="318"/>
                    <a:pt x="362" y="314"/>
                    <a:pt x="364" y="310"/>
                  </a:cubicBezTo>
                  <a:cubicBezTo>
                    <a:pt x="403" y="321"/>
                    <a:pt x="403" y="321"/>
                    <a:pt x="403" y="321"/>
                  </a:cubicBezTo>
                  <a:cubicBezTo>
                    <a:pt x="408" y="323"/>
                    <a:pt x="412" y="321"/>
                    <a:pt x="414" y="317"/>
                  </a:cubicBezTo>
                  <a:cubicBezTo>
                    <a:pt x="425" y="291"/>
                    <a:pt x="425" y="291"/>
                    <a:pt x="425" y="291"/>
                  </a:cubicBezTo>
                  <a:cubicBezTo>
                    <a:pt x="427" y="288"/>
                    <a:pt x="425" y="283"/>
                    <a:pt x="421" y="281"/>
                  </a:cubicBezTo>
                  <a:cubicBezTo>
                    <a:pt x="386" y="260"/>
                    <a:pt x="386" y="260"/>
                    <a:pt x="386" y="260"/>
                  </a:cubicBezTo>
                  <a:cubicBezTo>
                    <a:pt x="387" y="255"/>
                    <a:pt x="387" y="251"/>
                    <a:pt x="388" y="247"/>
                  </a:cubicBezTo>
                  <a:cubicBezTo>
                    <a:pt x="429" y="241"/>
                    <a:pt x="429" y="241"/>
                    <a:pt x="429" y="241"/>
                  </a:cubicBezTo>
                  <a:cubicBezTo>
                    <a:pt x="433" y="241"/>
                    <a:pt x="437" y="237"/>
                    <a:pt x="436" y="233"/>
                  </a:cubicBezTo>
                  <a:lnTo>
                    <a:pt x="436" y="205"/>
                  </a:lnTo>
                  <a:close/>
                  <a:moveTo>
                    <a:pt x="218" y="340"/>
                  </a:moveTo>
                  <a:cubicBezTo>
                    <a:pt x="152" y="340"/>
                    <a:pt x="98" y="286"/>
                    <a:pt x="98" y="219"/>
                  </a:cubicBezTo>
                  <a:cubicBezTo>
                    <a:pt x="98" y="153"/>
                    <a:pt x="152" y="99"/>
                    <a:pt x="219" y="99"/>
                  </a:cubicBezTo>
                  <a:cubicBezTo>
                    <a:pt x="285" y="99"/>
                    <a:pt x="339" y="153"/>
                    <a:pt x="339" y="219"/>
                  </a:cubicBezTo>
                  <a:cubicBezTo>
                    <a:pt x="339" y="286"/>
                    <a:pt x="285" y="340"/>
                    <a:pt x="218" y="34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0" compatLnSpc="1"/>
            <a:lstStyle/>
            <a:p>
              <a:endParaRPr lang="en-US" sz="675"/>
            </a:p>
          </p:txBody>
        </p:sp>
        <p:sp>
          <p:nvSpPr>
            <p:cNvPr id="19" name="Freeform 62"/>
            <p:cNvSpPr>
              <a:spLocks noEditPoints="1"/>
            </p:cNvSpPr>
            <p:nvPr/>
          </p:nvSpPr>
          <p:spPr bwMode="auto">
            <a:xfrm flipH="1">
              <a:off x="13684430" y="6459605"/>
              <a:ext cx="2161858" cy="2161858"/>
            </a:xfrm>
            <a:custGeom>
              <a:avLst/>
              <a:gdLst>
                <a:gd name="T0" fmla="*/ 361 w 412"/>
                <a:gd name="T1" fmla="*/ 332 h 412"/>
                <a:gd name="T2" fmla="*/ 338 w 412"/>
                <a:gd name="T3" fmla="*/ 302 h 412"/>
                <a:gd name="T4" fmla="*/ 356 w 412"/>
                <a:gd name="T5" fmla="*/ 270 h 412"/>
                <a:gd name="T6" fmla="*/ 366 w 412"/>
                <a:gd name="T7" fmla="*/ 229 h 412"/>
                <a:gd name="T8" fmla="*/ 404 w 412"/>
                <a:gd name="T9" fmla="*/ 224 h 412"/>
                <a:gd name="T10" fmla="*/ 411 w 412"/>
                <a:gd name="T11" fmla="*/ 216 h 412"/>
                <a:gd name="T12" fmla="*/ 411 w 412"/>
                <a:gd name="T13" fmla="*/ 190 h 412"/>
                <a:gd name="T14" fmla="*/ 403 w 412"/>
                <a:gd name="T15" fmla="*/ 182 h 412"/>
                <a:gd name="T16" fmla="*/ 364 w 412"/>
                <a:gd name="T17" fmla="*/ 178 h 412"/>
                <a:gd name="T18" fmla="*/ 337 w 412"/>
                <a:gd name="T19" fmla="*/ 115 h 412"/>
                <a:gd name="T20" fmla="*/ 363 w 412"/>
                <a:gd name="T21" fmla="*/ 83 h 412"/>
                <a:gd name="T22" fmla="*/ 363 w 412"/>
                <a:gd name="T23" fmla="*/ 72 h 412"/>
                <a:gd name="T24" fmla="*/ 345 w 412"/>
                <a:gd name="T25" fmla="*/ 53 h 412"/>
                <a:gd name="T26" fmla="*/ 334 w 412"/>
                <a:gd name="T27" fmla="*/ 52 h 412"/>
                <a:gd name="T28" fmla="*/ 299 w 412"/>
                <a:gd name="T29" fmla="*/ 78 h 412"/>
                <a:gd name="T30" fmla="*/ 299 w 412"/>
                <a:gd name="T31" fmla="*/ 78 h 412"/>
                <a:gd name="T32" fmla="*/ 267 w 412"/>
                <a:gd name="T33" fmla="*/ 61 h 412"/>
                <a:gd name="T34" fmla="*/ 235 w 412"/>
                <a:gd name="T35" fmla="*/ 51 h 412"/>
                <a:gd name="T36" fmla="*/ 235 w 412"/>
                <a:gd name="T37" fmla="*/ 51 h 412"/>
                <a:gd name="T38" fmla="*/ 228 w 412"/>
                <a:gd name="T39" fmla="*/ 8 h 412"/>
                <a:gd name="T40" fmla="*/ 220 w 412"/>
                <a:gd name="T41" fmla="*/ 1 h 412"/>
                <a:gd name="T42" fmla="*/ 194 w 412"/>
                <a:gd name="T43" fmla="*/ 2 h 412"/>
                <a:gd name="T44" fmla="*/ 186 w 412"/>
                <a:gd name="T45" fmla="*/ 10 h 412"/>
                <a:gd name="T46" fmla="*/ 183 w 412"/>
                <a:gd name="T47" fmla="*/ 51 h 412"/>
                <a:gd name="T48" fmla="*/ 115 w 412"/>
                <a:gd name="T49" fmla="*/ 77 h 412"/>
                <a:gd name="T50" fmla="*/ 82 w 412"/>
                <a:gd name="T51" fmla="*/ 52 h 412"/>
                <a:gd name="T52" fmla="*/ 72 w 412"/>
                <a:gd name="T53" fmla="*/ 52 h 412"/>
                <a:gd name="T54" fmla="*/ 53 w 412"/>
                <a:gd name="T55" fmla="*/ 70 h 412"/>
                <a:gd name="T56" fmla="*/ 53 w 412"/>
                <a:gd name="T57" fmla="*/ 81 h 412"/>
                <a:gd name="T58" fmla="*/ 78 w 412"/>
                <a:gd name="T59" fmla="*/ 114 h 412"/>
                <a:gd name="T60" fmla="*/ 58 w 412"/>
                <a:gd name="T61" fmla="*/ 149 h 412"/>
                <a:gd name="T62" fmla="*/ 48 w 412"/>
                <a:gd name="T63" fmla="*/ 183 h 412"/>
                <a:gd name="T64" fmla="*/ 8 w 412"/>
                <a:gd name="T65" fmla="*/ 189 h 412"/>
                <a:gd name="T66" fmla="*/ 1 w 412"/>
                <a:gd name="T67" fmla="*/ 197 h 412"/>
                <a:gd name="T68" fmla="*/ 1 w 412"/>
                <a:gd name="T69" fmla="*/ 223 h 412"/>
                <a:gd name="T70" fmla="*/ 9 w 412"/>
                <a:gd name="T71" fmla="*/ 230 h 412"/>
                <a:gd name="T72" fmla="*/ 48 w 412"/>
                <a:gd name="T73" fmla="*/ 235 h 412"/>
                <a:gd name="T74" fmla="*/ 77 w 412"/>
                <a:gd name="T75" fmla="*/ 304 h 412"/>
                <a:gd name="T76" fmla="*/ 54 w 412"/>
                <a:gd name="T77" fmla="*/ 334 h 412"/>
                <a:gd name="T78" fmla="*/ 54 w 412"/>
                <a:gd name="T79" fmla="*/ 345 h 412"/>
                <a:gd name="T80" fmla="*/ 73 w 412"/>
                <a:gd name="T81" fmla="*/ 363 h 412"/>
                <a:gd name="T82" fmla="*/ 83 w 412"/>
                <a:gd name="T83" fmla="*/ 364 h 412"/>
                <a:gd name="T84" fmla="*/ 113 w 412"/>
                <a:gd name="T85" fmla="*/ 341 h 412"/>
                <a:gd name="T86" fmla="*/ 146 w 412"/>
                <a:gd name="T87" fmla="*/ 359 h 412"/>
                <a:gd name="T88" fmla="*/ 180 w 412"/>
                <a:gd name="T89" fmla="*/ 368 h 412"/>
                <a:gd name="T90" fmla="*/ 185 w 412"/>
                <a:gd name="T91" fmla="*/ 405 h 412"/>
                <a:gd name="T92" fmla="*/ 193 w 412"/>
                <a:gd name="T93" fmla="*/ 412 h 412"/>
                <a:gd name="T94" fmla="*/ 219 w 412"/>
                <a:gd name="T95" fmla="*/ 412 h 412"/>
                <a:gd name="T96" fmla="*/ 227 w 412"/>
                <a:gd name="T97" fmla="*/ 404 h 412"/>
                <a:gd name="T98" fmla="*/ 231 w 412"/>
                <a:gd name="T99" fmla="*/ 369 h 412"/>
                <a:gd name="T100" fmla="*/ 303 w 412"/>
                <a:gd name="T101" fmla="*/ 339 h 412"/>
                <a:gd name="T102" fmla="*/ 331 w 412"/>
                <a:gd name="T103" fmla="*/ 362 h 412"/>
                <a:gd name="T104" fmla="*/ 342 w 412"/>
                <a:gd name="T105" fmla="*/ 361 h 412"/>
                <a:gd name="T106" fmla="*/ 361 w 412"/>
                <a:gd name="T107" fmla="*/ 343 h 412"/>
                <a:gd name="T108" fmla="*/ 361 w 412"/>
                <a:gd name="T109" fmla="*/ 332 h 412"/>
                <a:gd name="T110" fmla="*/ 164 w 412"/>
                <a:gd name="T111" fmla="*/ 315 h 412"/>
                <a:gd name="T112" fmla="*/ 101 w 412"/>
                <a:gd name="T113" fmla="*/ 167 h 412"/>
                <a:gd name="T114" fmla="*/ 250 w 412"/>
                <a:gd name="T115" fmla="*/ 104 h 412"/>
                <a:gd name="T116" fmla="*/ 312 w 412"/>
                <a:gd name="T117" fmla="*/ 253 h 412"/>
                <a:gd name="T118" fmla="*/ 164 w 412"/>
                <a:gd name="T119" fmla="*/ 315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2" h="412">
                  <a:moveTo>
                    <a:pt x="361" y="332"/>
                  </a:moveTo>
                  <a:cubicBezTo>
                    <a:pt x="338" y="302"/>
                    <a:pt x="338" y="302"/>
                    <a:pt x="338" y="302"/>
                  </a:cubicBezTo>
                  <a:cubicBezTo>
                    <a:pt x="345" y="292"/>
                    <a:pt x="351" y="282"/>
                    <a:pt x="356" y="270"/>
                  </a:cubicBezTo>
                  <a:cubicBezTo>
                    <a:pt x="361" y="257"/>
                    <a:pt x="365" y="243"/>
                    <a:pt x="366" y="229"/>
                  </a:cubicBezTo>
                  <a:cubicBezTo>
                    <a:pt x="404" y="224"/>
                    <a:pt x="404" y="224"/>
                    <a:pt x="404" y="224"/>
                  </a:cubicBezTo>
                  <a:cubicBezTo>
                    <a:pt x="408" y="223"/>
                    <a:pt x="412" y="220"/>
                    <a:pt x="411" y="216"/>
                  </a:cubicBezTo>
                  <a:cubicBezTo>
                    <a:pt x="411" y="190"/>
                    <a:pt x="411" y="190"/>
                    <a:pt x="411" y="190"/>
                  </a:cubicBezTo>
                  <a:cubicBezTo>
                    <a:pt x="411" y="186"/>
                    <a:pt x="408" y="182"/>
                    <a:pt x="403" y="182"/>
                  </a:cubicBezTo>
                  <a:cubicBezTo>
                    <a:pt x="364" y="178"/>
                    <a:pt x="364" y="178"/>
                    <a:pt x="364" y="178"/>
                  </a:cubicBezTo>
                  <a:cubicBezTo>
                    <a:pt x="360" y="155"/>
                    <a:pt x="350" y="133"/>
                    <a:pt x="337" y="115"/>
                  </a:cubicBezTo>
                  <a:cubicBezTo>
                    <a:pt x="363" y="83"/>
                    <a:pt x="363" y="83"/>
                    <a:pt x="363" y="83"/>
                  </a:cubicBezTo>
                  <a:cubicBezTo>
                    <a:pt x="366" y="80"/>
                    <a:pt x="366" y="75"/>
                    <a:pt x="363" y="72"/>
                  </a:cubicBezTo>
                  <a:cubicBezTo>
                    <a:pt x="345" y="53"/>
                    <a:pt x="345" y="53"/>
                    <a:pt x="345" y="53"/>
                  </a:cubicBezTo>
                  <a:cubicBezTo>
                    <a:pt x="343" y="50"/>
                    <a:pt x="338" y="50"/>
                    <a:pt x="334" y="52"/>
                  </a:cubicBezTo>
                  <a:cubicBezTo>
                    <a:pt x="299" y="78"/>
                    <a:pt x="299" y="78"/>
                    <a:pt x="299" y="78"/>
                  </a:cubicBezTo>
                  <a:cubicBezTo>
                    <a:pt x="299" y="78"/>
                    <a:pt x="299" y="78"/>
                    <a:pt x="299" y="78"/>
                  </a:cubicBezTo>
                  <a:cubicBezTo>
                    <a:pt x="289" y="71"/>
                    <a:pt x="279" y="65"/>
                    <a:pt x="267" y="61"/>
                  </a:cubicBezTo>
                  <a:cubicBezTo>
                    <a:pt x="257" y="56"/>
                    <a:pt x="246" y="53"/>
                    <a:pt x="235" y="51"/>
                  </a:cubicBezTo>
                  <a:cubicBezTo>
                    <a:pt x="235" y="51"/>
                    <a:pt x="235" y="51"/>
                    <a:pt x="235" y="51"/>
                  </a:cubicBezTo>
                  <a:cubicBezTo>
                    <a:pt x="228" y="8"/>
                    <a:pt x="228" y="8"/>
                    <a:pt x="228" y="8"/>
                  </a:cubicBezTo>
                  <a:cubicBezTo>
                    <a:pt x="227" y="4"/>
                    <a:pt x="224" y="0"/>
                    <a:pt x="220" y="1"/>
                  </a:cubicBezTo>
                  <a:cubicBezTo>
                    <a:pt x="194" y="2"/>
                    <a:pt x="194" y="2"/>
                    <a:pt x="194" y="2"/>
                  </a:cubicBezTo>
                  <a:cubicBezTo>
                    <a:pt x="190" y="2"/>
                    <a:pt x="186" y="5"/>
                    <a:pt x="186" y="10"/>
                  </a:cubicBezTo>
                  <a:cubicBezTo>
                    <a:pt x="183" y="51"/>
                    <a:pt x="183" y="51"/>
                    <a:pt x="183" y="51"/>
                  </a:cubicBezTo>
                  <a:cubicBezTo>
                    <a:pt x="159" y="54"/>
                    <a:pt x="135" y="63"/>
                    <a:pt x="115" y="77"/>
                  </a:cubicBezTo>
                  <a:cubicBezTo>
                    <a:pt x="82" y="52"/>
                    <a:pt x="82" y="52"/>
                    <a:pt x="82" y="52"/>
                  </a:cubicBezTo>
                  <a:cubicBezTo>
                    <a:pt x="79" y="49"/>
                    <a:pt x="74" y="49"/>
                    <a:pt x="72" y="52"/>
                  </a:cubicBezTo>
                  <a:cubicBezTo>
                    <a:pt x="53" y="70"/>
                    <a:pt x="53" y="70"/>
                    <a:pt x="53" y="70"/>
                  </a:cubicBezTo>
                  <a:cubicBezTo>
                    <a:pt x="50" y="73"/>
                    <a:pt x="50" y="78"/>
                    <a:pt x="53" y="81"/>
                  </a:cubicBezTo>
                  <a:cubicBezTo>
                    <a:pt x="78" y="114"/>
                    <a:pt x="78" y="114"/>
                    <a:pt x="78" y="114"/>
                  </a:cubicBezTo>
                  <a:cubicBezTo>
                    <a:pt x="70" y="124"/>
                    <a:pt x="63" y="136"/>
                    <a:pt x="58" y="149"/>
                  </a:cubicBezTo>
                  <a:cubicBezTo>
                    <a:pt x="53" y="160"/>
                    <a:pt x="50" y="171"/>
                    <a:pt x="48" y="183"/>
                  </a:cubicBezTo>
                  <a:cubicBezTo>
                    <a:pt x="8" y="189"/>
                    <a:pt x="8" y="189"/>
                    <a:pt x="8" y="189"/>
                  </a:cubicBezTo>
                  <a:cubicBezTo>
                    <a:pt x="3" y="189"/>
                    <a:pt x="0" y="193"/>
                    <a:pt x="1" y="197"/>
                  </a:cubicBezTo>
                  <a:cubicBezTo>
                    <a:pt x="1" y="223"/>
                    <a:pt x="1" y="223"/>
                    <a:pt x="1" y="223"/>
                  </a:cubicBezTo>
                  <a:cubicBezTo>
                    <a:pt x="1" y="227"/>
                    <a:pt x="4" y="230"/>
                    <a:pt x="9" y="230"/>
                  </a:cubicBezTo>
                  <a:cubicBezTo>
                    <a:pt x="48" y="235"/>
                    <a:pt x="48" y="235"/>
                    <a:pt x="48" y="235"/>
                  </a:cubicBezTo>
                  <a:cubicBezTo>
                    <a:pt x="52" y="260"/>
                    <a:pt x="62" y="284"/>
                    <a:pt x="77" y="304"/>
                  </a:cubicBezTo>
                  <a:cubicBezTo>
                    <a:pt x="54" y="334"/>
                    <a:pt x="54" y="334"/>
                    <a:pt x="54" y="334"/>
                  </a:cubicBezTo>
                  <a:cubicBezTo>
                    <a:pt x="51" y="337"/>
                    <a:pt x="51" y="342"/>
                    <a:pt x="54" y="345"/>
                  </a:cubicBezTo>
                  <a:cubicBezTo>
                    <a:pt x="73" y="363"/>
                    <a:pt x="73" y="363"/>
                    <a:pt x="73" y="363"/>
                  </a:cubicBezTo>
                  <a:cubicBezTo>
                    <a:pt x="75" y="366"/>
                    <a:pt x="80" y="366"/>
                    <a:pt x="83" y="364"/>
                  </a:cubicBezTo>
                  <a:cubicBezTo>
                    <a:pt x="113" y="341"/>
                    <a:pt x="113" y="341"/>
                    <a:pt x="113" y="341"/>
                  </a:cubicBezTo>
                  <a:cubicBezTo>
                    <a:pt x="123" y="348"/>
                    <a:pt x="134" y="354"/>
                    <a:pt x="146" y="359"/>
                  </a:cubicBezTo>
                  <a:cubicBezTo>
                    <a:pt x="157" y="363"/>
                    <a:pt x="169" y="366"/>
                    <a:pt x="180" y="368"/>
                  </a:cubicBezTo>
                  <a:cubicBezTo>
                    <a:pt x="185" y="405"/>
                    <a:pt x="185" y="405"/>
                    <a:pt x="185" y="405"/>
                  </a:cubicBezTo>
                  <a:cubicBezTo>
                    <a:pt x="186" y="409"/>
                    <a:pt x="189" y="412"/>
                    <a:pt x="193" y="412"/>
                  </a:cubicBezTo>
                  <a:cubicBezTo>
                    <a:pt x="219" y="412"/>
                    <a:pt x="219" y="412"/>
                    <a:pt x="219" y="412"/>
                  </a:cubicBezTo>
                  <a:cubicBezTo>
                    <a:pt x="223" y="412"/>
                    <a:pt x="227" y="408"/>
                    <a:pt x="227" y="404"/>
                  </a:cubicBezTo>
                  <a:cubicBezTo>
                    <a:pt x="231" y="369"/>
                    <a:pt x="231" y="369"/>
                    <a:pt x="231" y="369"/>
                  </a:cubicBezTo>
                  <a:cubicBezTo>
                    <a:pt x="257" y="365"/>
                    <a:pt x="281" y="354"/>
                    <a:pt x="303" y="339"/>
                  </a:cubicBezTo>
                  <a:cubicBezTo>
                    <a:pt x="331" y="362"/>
                    <a:pt x="331" y="362"/>
                    <a:pt x="331" y="362"/>
                  </a:cubicBezTo>
                  <a:cubicBezTo>
                    <a:pt x="335" y="364"/>
                    <a:pt x="340" y="364"/>
                    <a:pt x="342" y="361"/>
                  </a:cubicBezTo>
                  <a:cubicBezTo>
                    <a:pt x="361" y="343"/>
                    <a:pt x="361" y="343"/>
                    <a:pt x="361" y="343"/>
                  </a:cubicBezTo>
                  <a:cubicBezTo>
                    <a:pt x="364" y="340"/>
                    <a:pt x="364" y="336"/>
                    <a:pt x="361" y="332"/>
                  </a:cubicBezTo>
                  <a:close/>
                  <a:moveTo>
                    <a:pt x="164" y="315"/>
                  </a:moveTo>
                  <a:cubicBezTo>
                    <a:pt x="106" y="291"/>
                    <a:pt x="78" y="225"/>
                    <a:pt x="101" y="167"/>
                  </a:cubicBezTo>
                  <a:cubicBezTo>
                    <a:pt x="125" y="109"/>
                    <a:pt x="191" y="81"/>
                    <a:pt x="250" y="104"/>
                  </a:cubicBezTo>
                  <a:cubicBezTo>
                    <a:pt x="308" y="128"/>
                    <a:pt x="336" y="194"/>
                    <a:pt x="312" y="253"/>
                  </a:cubicBezTo>
                  <a:cubicBezTo>
                    <a:pt x="288" y="311"/>
                    <a:pt x="222" y="339"/>
                    <a:pt x="164" y="315"/>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0" compatLnSpc="1"/>
            <a:lstStyle/>
            <a:p>
              <a:endParaRPr lang="en-US" sz="675"/>
            </a:p>
          </p:txBody>
        </p:sp>
        <p:sp>
          <p:nvSpPr>
            <p:cNvPr id="20" name="Freeform 14"/>
            <p:cNvSpPr>
              <a:spLocks noEditPoints="1"/>
            </p:cNvSpPr>
            <p:nvPr/>
          </p:nvSpPr>
          <p:spPr bwMode="auto">
            <a:xfrm flipH="1">
              <a:off x="15568373" y="7108965"/>
              <a:ext cx="2707000" cy="2717690"/>
            </a:xfrm>
            <a:custGeom>
              <a:avLst/>
              <a:gdLst>
                <a:gd name="T0" fmla="*/ 506 w 516"/>
                <a:gd name="T1" fmla="*/ 232 h 518"/>
                <a:gd name="T2" fmla="*/ 455 w 516"/>
                <a:gd name="T3" fmla="*/ 209 h 518"/>
                <a:gd name="T4" fmla="*/ 501 w 516"/>
                <a:gd name="T5" fmla="*/ 172 h 518"/>
                <a:gd name="T6" fmla="*/ 476 w 516"/>
                <a:gd name="T7" fmla="*/ 136 h 518"/>
                <a:gd name="T8" fmla="*/ 419 w 516"/>
                <a:gd name="T9" fmla="*/ 137 h 518"/>
                <a:gd name="T10" fmla="*/ 449 w 516"/>
                <a:gd name="T11" fmla="*/ 86 h 518"/>
                <a:gd name="T12" fmla="*/ 412 w 516"/>
                <a:gd name="T13" fmla="*/ 62 h 518"/>
                <a:gd name="T14" fmla="*/ 360 w 516"/>
                <a:gd name="T15" fmla="*/ 86 h 518"/>
                <a:gd name="T16" fmla="*/ 370 w 516"/>
                <a:gd name="T17" fmla="*/ 26 h 518"/>
                <a:gd name="T18" fmla="*/ 327 w 516"/>
                <a:gd name="T19" fmla="*/ 17 h 518"/>
                <a:gd name="T20" fmla="*/ 298 w 516"/>
                <a:gd name="T21" fmla="*/ 63 h 518"/>
                <a:gd name="T22" fmla="*/ 288 w 516"/>
                <a:gd name="T23" fmla="*/ 9 h 518"/>
                <a:gd name="T24" fmla="*/ 245 w 516"/>
                <a:gd name="T25" fmla="*/ 0 h 518"/>
                <a:gd name="T26" fmla="*/ 229 w 516"/>
                <a:gd name="T27" fmla="*/ 63 h 518"/>
                <a:gd name="T28" fmla="*/ 218 w 516"/>
                <a:gd name="T29" fmla="*/ 63 h 518"/>
                <a:gd name="T30" fmla="*/ 177 w 516"/>
                <a:gd name="T31" fmla="*/ 13 h 518"/>
                <a:gd name="T32" fmla="*/ 142 w 516"/>
                <a:gd name="T33" fmla="*/ 39 h 518"/>
                <a:gd name="T34" fmla="*/ 148 w 516"/>
                <a:gd name="T35" fmla="*/ 95 h 518"/>
                <a:gd name="T36" fmla="*/ 104 w 516"/>
                <a:gd name="T37" fmla="*/ 62 h 518"/>
                <a:gd name="T38" fmla="*/ 68 w 516"/>
                <a:gd name="T39" fmla="*/ 86 h 518"/>
                <a:gd name="T40" fmla="*/ 101 w 516"/>
                <a:gd name="T41" fmla="*/ 141 h 518"/>
                <a:gd name="T42" fmla="*/ 93 w 516"/>
                <a:gd name="T43" fmla="*/ 152 h 518"/>
                <a:gd name="T44" fmla="*/ 28 w 516"/>
                <a:gd name="T45" fmla="*/ 142 h 518"/>
                <a:gd name="T46" fmla="*/ 20 w 516"/>
                <a:gd name="T47" fmla="*/ 185 h 518"/>
                <a:gd name="T48" fmla="*/ 67 w 516"/>
                <a:gd name="T49" fmla="*/ 213 h 518"/>
                <a:gd name="T50" fmla="*/ 64 w 516"/>
                <a:gd name="T51" fmla="*/ 226 h 518"/>
                <a:gd name="T52" fmla="*/ 1 w 516"/>
                <a:gd name="T53" fmla="*/ 242 h 518"/>
                <a:gd name="T54" fmla="*/ 10 w 516"/>
                <a:gd name="T55" fmla="*/ 285 h 518"/>
                <a:gd name="T56" fmla="*/ 64 w 516"/>
                <a:gd name="T57" fmla="*/ 292 h 518"/>
                <a:gd name="T58" fmla="*/ 65 w 516"/>
                <a:gd name="T59" fmla="*/ 303 h 518"/>
                <a:gd name="T60" fmla="*/ 14 w 516"/>
                <a:gd name="T61" fmla="*/ 344 h 518"/>
                <a:gd name="T62" fmla="*/ 39 w 516"/>
                <a:gd name="T63" fmla="*/ 379 h 518"/>
                <a:gd name="T64" fmla="*/ 98 w 516"/>
                <a:gd name="T65" fmla="*/ 375 h 518"/>
                <a:gd name="T66" fmla="*/ 66 w 516"/>
                <a:gd name="T67" fmla="*/ 430 h 518"/>
                <a:gd name="T68" fmla="*/ 102 w 516"/>
                <a:gd name="T69" fmla="*/ 454 h 518"/>
                <a:gd name="T70" fmla="*/ 155 w 516"/>
                <a:gd name="T71" fmla="*/ 429 h 518"/>
                <a:gd name="T72" fmla="*/ 146 w 516"/>
                <a:gd name="T73" fmla="*/ 491 h 518"/>
                <a:gd name="T74" fmla="*/ 189 w 516"/>
                <a:gd name="T75" fmla="*/ 499 h 518"/>
                <a:gd name="T76" fmla="*/ 229 w 516"/>
                <a:gd name="T77" fmla="*/ 457 h 518"/>
                <a:gd name="T78" fmla="*/ 245 w 516"/>
                <a:gd name="T79" fmla="*/ 517 h 518"/>
                <a:gd name="T80" fmla="*/ 288 w 516"/>
                <a:gd name="T81" fmla="*/ 508 h 518"/>
                <a:gd name="T82" fmla="*/ 302 w 516"/>
                <a:gd name="T83" fmla="*/ 456 h 518"/>
                <a:gd name="T84" fmla="*/ 340 w 516"/>
                <a:gd name="T85" fmla="*/ 503 h 518"/>
                <a:gd name="T86" fmla="*/ 376 w 516"/>
                <a:gd name="T87" fmla="*/ 478 h 518"/>
                <a:gd name="T88" fmla="*/ 375 w 516"/>
                <a:gd name="T89" fmla="*/ 424 h 518"/>
                <a:gd name="T90" fmla="*/ 427 w 516"/>
                <a:gd name="T91" fmla="*/ 453 h 518"/>
                <a:gd name="T92" fmla="*/ 451 w 516"/>
                <a:gd name="T93" fmla="*/ 416 h 518"/>
                <a:gd name="T94" fmla="*/ 431 w 516"/>
                <a:gd name="T95" fmla="*/ 366 h 518"/>
                <a:gd name="T96" fmla="*/ 489 w 516"/>
                <a:gd name="T97" fmla="*/ 374 h 518"/>
                <a:gd name="T98" fmla="*/ 498 w 516"/>
                <a:gd name="T99" fmla="*/ 331 h 518"/>
                <a:gd name="T100" fmla="*/ 459 w 516"/>
                <a:gd name="T101" fmla="*/ 291 h 518"/>
                <a:gd name="T102" fmla="*/ 516 w 516"/>
                <a:gd name="T103" fmla="*/ 275 h 518"/>
                <a:gd name="T104" fmla="*/ 258 w 516"/>
                <a:gd name="T105" fmla="*/ 431 h 518"/>
                <a:gd name="T106" fmla="*/ 258 w 516"/>
                <a:gd name="T107" fmla="*/ 87 h 518"/>
                <a:gd name="T108" fmla="*/ 258 w 516"/>
                <a:gd name="T109" fmla="*/ 431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6" h="518">
                  <a:moveTo>
                    <a:pt x="515" y="242"/>
                  </a:moveTo>
                  <a:cubicBezTo>
                    <a:pt x="516" y="237"/>
                    <a:pt x="512" y="233"/>
                    <a:pt x="506" y="232"/>
                  </a:cubicBezTo>
                  <a:cubicBezTo>
                    <a:pt x="458" y="226"/>
                    <a:pt x="458" y="226"/>
                    <a:pt x="458" y="226"/>
                  </a:cubicBezTo>
                  <a:cubicBezTo>
                    <a:pt x="457" y="221"/>
                    <a:pt x="456" y="215"/>
                    <a:pt x="455" y="209"/>
                  </a:cubicBezTo>
                  <a:cubicBezTo>
                    <a:pt x="496" y="185"/>
                    <a:pt x="496" y="185"/>
                    <a:pt x="496" y="185"/>
                  </a:cubicBezTo>
                  <a:cubicBezTo>
                    <a:pt x="501" y="182"/>
                    <a:pt x="503" y="176"/>
                    <a:pt x="501" y="172"/>
                  </a:cubicBezTo>
                  <a:cubicBezTo>
                    <a:pt x="488" y="142"/>
                    <a:pt x="488" y="142"/>
                    <a:pt x="488" y="142"/>
                  </a:cubicBezTo>
                  <a:cubicBezTo>
                    <a:pt x="486" y="137"/>
                    <a:pt x="481" y="135"/>
                    <a:pt x="476" y="136"/>
                  </a:cubicBezTo>
                  <a:cubicBezTo>
                    <a:pt x="428" y="150"/>
                    <a:pt x="428" y="150"/>
                    <a:pt x="428" y="150"/>
                  </a:cubicBezTo>
                  <a:cubicBezTo>
                    <a:pt x="425" y="146"/>
                    <a:pt x="422" y="141"/>
                    <a:pt x="419" y="137"/>
                  </a:cubicBezTo>
                  <a:cubicBezTo>
                    <a:pt x="449" y="100"/>
                    <a:pt x="449" y="100"/>
                    <a:pt x="449" y="100"/>
                  </a:cubicBezTo>
                  <a:cubicBezTo>
                    <a:pt x="452" y="95"/>
                    <a:pt x="452" y="89"/>
                    <a:pt x="449" y="86"/>
                  </a:cubicBezTo>
                  <a:cubicBezTo>
                    <a:pt x="426" y="63"/>
                    <a:pt x="426" y="63"/>
                    <a:pt x="426" y="63"/>
                  </a:cubicBezTo>
                  <a:cubicBezTo>
                    <a:pt x="423" y="59"/>
                    <a:pt x="417" y="58"/>
                    <a:pt x="412" y="62"/>
                  </a:cubicBezTo>
                  <a:cubicBezTo>
                    <a:pt x="371" y="93"/>
                    <a:pt x="371" y="93"/>
                    <a:pt x="371" y="93"/>
                  </a:cubicBezTo>
                  <a:cubicBezTo>
                    <a:pt x="367" y="90"/>
                    <a:pt x="364" y="88"/>
                    <a:pt x="360" y="86"/>
                  </a:cubicBezTo>
                  <a:cubicBezTo>
                    <a:pt x="375" y="39"/>
                    <a:pt x="375" y="39"/>
                    <a:pt x="375" y="39"/>
                  </a:cubicBezTo>
                  <a:cubicBezTo>
                    <a:pt x="376" y="34"/>
                    <a:pt x="374" y="28"/>
                    <a:pt x="370" y="26"/>
                  </a:cubicBezTo>
                  <a:cubicBezTo>
                    <a:pt x="340" y="13"/>
                    <a:pt x="340" y="13"/>
                    <a:pt x="340" y="13"/>
                  </a:cubicBezTo>
                  <a:cubicBezTo>
                    <a:pt x="336" y="10"/>
                    <a:pt x="330" y="12"/>
                    <a:pt x="327" y="17"/>
                  </a:cubicBezTo>
                  <a:cubicBezTo>
                    <a:pt x="298" y="63"/>
                    <a:pt x="298" y="63"/>
                    <a:pt x="298" y="63"/>
                  </a:cubicBezTo>
                  <a:cubicBezTo>
                    <a:pt x="298" y="63"/>
                    <a:pt x="298" y="63"/>
                    <a:pt x="298" y="63"/>
                  </a:cubicBezTo>
                  <a:cubicBezTo>
                    <a:pt x="297" y="63"/>
                    <a:pt x="296" y="63"/>
                    <a:pt x="295" y="63"/>
                  </a:cubicBezTo>
                  <a:cubicBezTo>
                    <a:pt x="288" y="9"/>
                    <a:pt x="288" y="9"/>
                    <a:pt x="288" y="9"/>
                  </a:cubicBezTo>
                  <a:cubicBezTo>
                    <a:pt x="287" y="4"/>
                    <a:pt x="283" y="0"/>
                    <a:pt x="278" y="0"/>
                  </a:cubicBezTo>
                  <a:cubicBezTo>
                    <a:pt x="245" y="0"/>
                    <a:pt x="245" y="0"/>
                    <a:pt x="245" y="0"/>
                  </a:cubicBezTo>
                  <a:cubicBezTo>
                    <a:pt x="241" y="0"/>
                    <a:pt x="236" y="4"/>
                    <a:pt x="235" y="9"/>
                  </a:cubicBezTo>
                  <a:cubicBezTo>
                    <a:pt x="229" y="63"/>
                    <a:pt x="229" y="63"/>
                    <a:pt x="229" y="63"/>
                  </a:cubicBezTo>
                  <a:cubicBezTo>
                    <a:pt x="225" y="63"/>
                    <a:pt x="222" y="64"/>
                    <a:pt x="219" y="65"/>
                  </a:cubicBezTo>
                  <a:cubicBezTo>
                    <a:pt x="219" y="64"/>
                    <a:pt x="219" y="63"/>
                    <a:pt x="218" y="63"/>
                  </a:cubicBezTo>
                  <a:cubicBezTo>
                    <a:pt x="189" y="17"/>
                    <a:pt x="189" y="17"/>
                    <a:pt x="189" y="17"/>
                  </a:cubicBezTo>
                  <a:cubicBezTo>
                    <a:pt x="187" y="12"/>
                    <a:pt x="181" y="10"/>
                    <a:pt x="177" y="13"/>
                  </a:cubicBezTo>
                  <a:cubicBezTo>
                    <a:pt x="147" y="26"/>
                    <a:pt x="147" y="26"/>
                    <a:pt x="147" y="26"/>
                  </a:cubicBezTo>
                  <a:cubicBezTo>
                    <a:pt x="142" y="28"/>
                    <a:pt x="140" y="34"/>
                    <a:pt x="142" y="39"/>
                  </a:cubicBezTo>
                  <a:cubicBezTo>
                    <a:pt x="158" y="89"/>
                    <a:pt x="158" y="89"/>
                    <a:pt x="158" y="89"/>
                  </a:cubicBezTo>
                  <a:cubicBezTo>
                    <a:pt x="154" y="91"/>
                    <a:pt x="151" y="93"/>
                    <a:pt x="148" y="95"/>
                  </a:cubicBezTo>
                  <a:cubicBezTo>
                    <a:pt x="147" y="94"/>
                    <a:pt x="147" y="94"/>
                    <a:pt x="147" y="94"/>
                  </a:cubicBezTo>
                  <a:cubicBezTo>
                    <a:pt x="104" y="62"/>
                    <a:pt x="104" y="62"/>
                    <a:pt x="104" y="62"/>
                  </a:cubicBezTo>
                  <a:cubicBezTo>
                    <a:pt x="100" y="58"/>
                    <a:pt x="93" y="59"/>
                    <a:pt x="90" y="63"/>
                  </a:cubicBezTo>
                  <a:cubicBezTo>
                    <a:pt x="68" y="86"/>
                    <a:pt x="68" y="86"/>
                    <a:pt x="68" y="86"/>
                  </a:cubicBezTo>
                  <a:cubicBezTo>
                    <a:pt x="64" y="89"/>
                    <a:pt x="64" y="95"/>
                    <a:pt x="67" y="100"/>
                  </a:cubicBezTo>
                  <a:cubicBezTo>
                    <a:pt x="101" y="141"/>
                    <a:pt x="101" y="141"/>
                    <a:pt x="101" y="141"/>
                  </a:cubicBezTo>
                  <a:cubicBezTo>
                    <a:pt x="98" y="145"/>
                    <a:pt x="96" y="148"/>
                    <a:pt x="93" y="152"/>
                  </a:cubicBezTo>
                  <a:cubicBezTo>
                    <a:pt x="93" y="152"/>
                    <a:pt x="93" y="152"/>
                    <a:pt x="93" y="152"/>
                  </a:cubicBezTo>
                  <a:cubicBezTo>
                    <a:pt x="41" y="136"/>
                    <a:pt x="41" y="136"/>
                    <a:pt x="41" y="136"/>
                  </a:cubicBezTo>
                  <a:cubicBezTo>
                    <a:pt x="35" y="135"/>
                    <a:pt x="30" y="137"/>
                    <a:pt x="28" y="142"/>
                  </a:cubicBezTo>
                  <a:cubicBezTo>
                    <a:pt x="15" y="172"/>
                    <a:pt x="15" y="172"/>
                    <a:pt x="15" y="172"/>
                  </a:cubicBezTo>
                  <a:cubicBezTo>
                    <a:pt x="13" y="176"/>
                    <a:pt x="15" y="182"/>
                    <a:pt x="20" y="185"/>
                  </a:cubicBezTo>
                  <a:cubicBezTo>
                    <a:pt x="67" y="212"/>
                    <a:pt x="67" y="212"/>
                    <a:pt x="67" y="212"/>
                  </a:cubicBezTo>
                  <a:cubicBezTo>
                    <a:pt x="67" y="213"/>
                    <a:pt x="67" y="213"/>
                    <a:pt x="67" y="213"/>
                  </a:cubicBezTo>
                  <a:cubicBezTo>
                    <a:pt x="66" y="217"/>
                    <a:pt x="65" y="221"/>
                    <a:pt x="65" y="226"/>
                  </a:cubicBezTo>
                  <a:cubicBezTo>
                    <a:pt x="64" y="226"/>
                    <a:pt x="64" y="226"/>
                    <a:pt x="64" y="226"/>
                  </a:cubicBezTo>
                  <a:cubicBezTo>
                    <a:pt x="10" y="232"/>
                    <a:pt x="10" y="232"/>
                    <a:pt x="10" y="232"/>
                  </a:cubicBezTo>
                  <a:cubicBezTo>
                    <a:pt x="5" y="233"/>
                    <a:pt x="0" y="237"/>
                    <a:pt x="1" y="242"/>
                  </a:cubicBezTo>
                  <a:cubicBezTo>
                    <a:pt x="1" y="275"/>
                    <a:pt x="1" y="275"/>
                    <a:pt x="1" y="275"/>
                  </a:cubicBezTo>
                  <a:cubicBezTo>
                    <a:pt x="0" y="279"/>
                    <a:pt x="4" y="284"/>
                    <a:pt x="10" y="285"/>
                  </a:cubicBezTo>
                  <a:cubicBezTo>
                    <a:pt x="64" y="292"/>
                    <a:pt x="64" y="292"/>
                    <a:pt x="64" y="292"/>
                  </a:cubicBezTo>
                  <a:cubicBezTo>
                    <a:pt x="64" y="292"/>
                    <a:pt x="64" y="292"/>
                    <a:pt x="64" y="292"/>
                  </a:cubicBezTo>
                  <a:cubicBezTo>
                    <a:pt x="65" y="296"/>
                    <a:pt x="65" y="299"/>
                    <a:pt x="66" y="303"/>
                  </a:cubicBezTo>
                  <a:cubicBezTo>
                    <a:pt x="65" y="303"/>
                    <a:pt x="65" y="303"/>
                    <a:pt x="65" y="303"/>
                  </a:cubicBezTo>
                  <a:cubicBezTo>
                    <a:pt x="19" y="331"/>
                    <a:pt x="19" y="331"/>
                    <a:pt x="19" y="331"/>
                  </a:cubicBezTo>
                  <a:cubicBezTo>
                    <a:pt x="14" y="334"/>
                    <a:pt x="12" y="340"/>
                    <a:pt x="14" y="344"/>
                  </a:cubicBezTo>
                  <a:cubicBezTo>
                    <a:pt x="27" y="374"/>
                    <a:pt x="27" y="374"/>
                    <a:pt x="27" y="374"/>
                  </a:cubicBezTo>
                  <a:cubicBezTo>
                    <a:pt x="29" y="378"/>
                    <a:pt x="34" y="381"/>
                    <a:pt x="39" y="379"/>
                  </a:cubicBezTo>
                  <a:cubicBezTo>
                    <a:pt x="91" y="365"/>
                    <a:pt x="91" y="365"/>
                    <a:pt x="91" y="365"/>
                  </a:cubicBezTo>
                  <a:cubicBezTo>
                    <a:pt x="93" y="368"/>
                    <a:pt x="96" y="372"/>
                    <a:pt x="98" y="375"/>
                  </a:cubicBezTo>
                  <a:cubicBezTo>
                    <a:pt x="65" y="416"/>
                    <a:pt x="65" y="416"/>
                    <a:pt x="65" y="416"/>
                  </a:cubicBezTo>
                  <a:cubicBezTo>
                    <a:pt x="62" y="421"/>
                    <a:pt x="62" y="427"/>
                    <a:pt x="66" y="430"/>
                  </a:cubicBezTo>
                  <a:cubicBezTo>
                    <a:pt x="89" y="453"/>
                    <a:pt x="89" y="453"/>
                    <a:pt x="89" y="453"/>
                  </a:cubicBezTo>
                  <a:cubicBezTo>
                    <a:pt x="92" y="457"/>
                    <a:pt x="98" y="457"/>
                    <a:pt x="102" y="454"/>
                  </a:cubicBezTo>
                  <a:cubicBezTo>
                    <a:pt x="144" y="422"/>
                    <a:pt x="144" y="422"/>
                    <a:pt x="144" y="422"/>
                  </a:cubicBezTo>
                  <a:cubicBezTo>
                    <a:pt x="148" y="424"/>
                    <a:pt x="151" y="427"/>
                    <a:pt x="155" y="429"/>
                  </a:cubicBezTo>
                  <a:cubicBezTo>
                    <a:pt x="141" y="478"/>
                    <a:pt x="141" y="478"/>
                    <a:pt x="141" y="478"/>
                  </a:cubicBezTo>
                  <a:cubicBezTo>
                    <a:pt x="139" y="484"/>
                    <a:pt x="142" y="489"/>
                    <a:pt x="146" y="491"/>
                  </a:cubicBezTo>
                  <a:cubicBezTo>
                    <a:pt x="177" y="503"/>
                    <a:pt x="177" y="503"/>
                    <a:pt x="177" y="503"/>
                  </a:cubicBezTo>
                  <a:cubicBezTo>
                    <a:pt x="181" y="506"/>
                    <a:pt x="187" y="504"/>
                    <a:pt x="189" y="499"/>
                  </a:cubicBezTo>
                  <a:cubicBezTo>
                    <a:pt x="215" y="454"/>
                    <a:pt x="215" y="454"/>
                    <a:pt x="215" y="454"/>
                  </a:cubicBezTo>
                  <a:cubicBezTo>
                    <a:pt x="220" y="455"/>
                    <a:pt x="224" y="456"/>
                    <a:pt x="229" y="457"/>
                  </a:cubicBezTo>
                  <a:cubicBezTo>
                    <a:pt x="235" y="508"/>
                    <a:pt x="235" y="508"/>
                    <a:pt x="235" y="508"/>
                  </a:cubicBezTo>
                  <a:cubicBezTo>
                    <a:pt x="236" y="514"/>
                    <a:pt x="241" y="518"/>
                    <a:pt x="245" y="517"/>
                  </a:cubicBezTo>
                  <a:cubicBezTo>
                    <a:pt x="278" y="517"/>
                    <a:pt x="278" y="517"/>
                    <a:pt x="278" y="517"/>
                  </a:cubicBezTo>
                  <a:cubicBezTo>
                    <a:pt x="283" y="518"/>
                    <a:pt x="287" y="514"/>
                    <a:pt x="288" y="508"/>
                  </a:cubicBezTo>
                  <a:cubicBezTo>
                    <a:pt x="295" y="457"/>
                    <a:pt x="295" y="457"/>
                    <a:pt x="295" y="457"/>
                  </a:cubicBezTo>
                  <a:cubicBezTo>
                    <a:pt x="297" y="457"/>
                    <a:pt x="299" y="456"/>
                    <a:pt x="302" y="456"/>
                  </a:cubicBezTo>
                  <a:cubicBezTo>
                    <a:pt x="327" y="499"/>
                    <a:pt x="327" y="499"/>
                    <a:pt x="327" y="499"/>
                  </a:cubicBezTo>
                  <a:cubicBezTo>
                    <a:pt x="330" y="504"/>
                    <a:pt x="335" y="506"/>
                    <a:pt x="340" y="503"/>
                  </a:cubicBezTo>
                  <a:cubicBezTo>
                    <a:pt x="370" y="491"/>
                    <a:pt x="370" y="491"/>
                    <a:pt x="370" y="491"/>
                  </a:cubicBezTo>
                  <a:cubicBezTo>
                    <a:pt x="375" y="489"/>
                    <a:pt x="377" y="484"/>
                    <a:pt x="376" y="478"/>
                  </a:cubicBezTo>
                  <a:cubicBezTo>
                    <a:pt x="362" y="432"/>
                    <a:pt x="362" y="432"/>
                    <a:pt x="362" y="432"/>
                  </a:cubicBezTo>
                  <a:cubicBezTo>
                    <a:pt x="367" y="430"/>
                    <a:pt x="371" y="427"/>
                    <a:pt x="375" y="424"/>
                  </a:cubicBezTo>
                  <a:cubicBezTo>
                    <a:pt x="414" y="454"/>
                    <a:pt x="414" y="454"/>
                    <a:pt x="414" y="454"/>
                  </a:cubicBezTo>
                  <a:cubicBezTo>
                    <a:pt x="418" y="457"/>
                    <a:pt x="424" y="457"/>
                    <a:pt x="427" y="453"/>
                  </a:cubicBezTo>
                  <a:cubicBezTo>
                    <a:pt x="450" y="430"/>
                    <a:pt x="450" y="430"/>
                    <a:pt x="450" y="430"/>
                  </a:cubicBezTo>
                  <a:cubicBezTo>
                    <a:pt x="454" y="427"/>
                    <a:pt x="454" y="421"/>
                    <a:pt x="451" y="416"/>
                  </a:cubicBezTo>
                  <a:cubicBezTo>
                    <a:pt x="422" y="380"/>
                    <a:pt x="422" y="380"/>
                    <a:pt x="422" y="380"/>
                  </a:cubicBezTo>
                  <a:cubicBezTo>
                    <a:pt x="425" y="375"/>
                    <a:pt x="428" y="371"/>
                    <a:pt x="431" y="366"/>
                  </a:cubicBezTo>
                  <a:cubicBezTo>
                    <a:pt x="477" y="379"/>
                    <a:pt x="477" y="379"/>
                    <a:pt x="477" y="379"/>
                  </a:cubicBezTo>
                  <a:cubicBezTo>
                    <a:pt x="482" y="381"/>
                    <a:pt x="488" y="378"/>
                    <a:pt x="489" y="374"/>
                  </a:cubicBezTo>
                  <a:cubicBezTo>
                    <a:pt x="502" y="344"/>
                    <a:pt x="502" y="344"/>
                    <a:pt x="502" y="344"/>
                  </a:cubicBezTo>
                  <a:cubicBezTo>
                    <a:pt x="504" y="340"/>
                    <a:pt x="502" y="334"/>
                    <a:pt x="498" y="331"/>
                  </a:cubicBezTo>
                  <a:cubicBezTo>
                    <a:pt x="456" y="306"/>
                    <a:pt x="456" y="306"/>
                    <a:pt x="456" y="306"/>
                  </a:cubicBezTo>
                  <a:cubicBezTo>
                    <a:pt x="457" y="301"/>
                    <a:pt x="458" y="296"/>
                    <a:pt x="459" y="291"/>
                  </a:cubicBezTo>
                  <a:cubicBezTo>
                    <a:pt x="507" y="285"/>
                    <a:pt x="507" y="285"/>
                    <a:pt x="507" y="285"/>
                  </a:cubicBezTo>
                  <a:cubicBezTo>
                    <a:pt x="512" y="284"/>
                    <a:pt x="516" y="279"/>
                    <a:pt x="516" y="275"/>
                  </a:cubicBezTo>
                  <a:lnTo>
                    <a:pt x="515" y="242"/>
                  </a:lnTo>
                  <a:close/>
                  <a:moveTo>
                    <a:pt x="258" y="431"/>
                  </a:moveTo>
                  <a:cubicBezTo>
                    <a:pt x="163" y="431"/>
                    <a:pt x="86" y="354"/>
                    <a:pt x="86" y="259"/>
                  </a:cubicBezTo>
                  <a:cubicBezTo>
                    <a:pt x="86" y="164"/>
                    <a:pt x="163" y="87"/>
                    <a:pt x="258" y="87"/>
                  </a:cubicBezTo>
                  <a:cubicBezTo>
                    <a:pt x="353" y="87"/>
                    <a:pt x="430" y="164"/>
                    <a:pt x="430" y="259"/>
                  </a:cubicBezTo>
                  <a:cubicBezTo>
                    <a:pt x="430" y="354"/>
                    <a:pt x="353" y="431"/>
                    <a:pt x="258" y="431"/>
                  </a:cubicBezTo>
                  <a:close/>
                </a:path>
              </a:pathLst>
            </a:custGeom>
            <a:solidFill>
              <a:schemeClr val="accent1">
                <a:lumMod val="40000"/>
                <a:lumOff val="60000"/>
              </a:schemeClr>
            </a:solidFill>
            <a:ln>
              <a:noFill/>
            </a:ln>
          </p:spPr>
          <p:txBody>
            <a:bodyPr vert="horz" wrap="square" lIns="45714" tIns="22857" rIns="45714" bIns="22857" numCol="1" anchor="t" anchorCtr="0" compatLnSpc="1"/>
            <a:lstStyle/>
            <a:p>
              <a:endParaRPr lang="en-US" sz="675"/>
            </a:p>
          </p:txBody>
        </p:sp>
        <p:sp>
          <p:nvSpPr>
            <p:cNvPr id="21" name="Freeform 18"/>
            <p:cNvSpPr>
              <a:spLocks noEditPoints="1"/>
            </p:cNvSpPr>
            <p:nvPr/>
          </p:nvSpPr>
          <p:spPr bwMode="auto">
            <a:xfrm flipH="1">
              <a:off x="18291408" y="1489200"/>
              <a:ext cx="1974802" cy="1972128"/>
            </a:xfrm>
            <a:custGeom>
              <a:avLst/>
              <a:gdLst>
                <a:gd name="T0" fmla="*/ 330 w 376"/>
                <a:gd name="T1" fmla="*/ 303 h 376"/>
                <a:gd name="T2" fmla="*/ 309 w 376"/>
                <a:gd name="T3" fmla="*/ 276 h 376"/>
                <a:gd name="T4" fmla="*/ 325 w 376"/>
                <a:gd name="T5" fmla="*/ 246 h 376"/>
                <a:gd name="T6" fmla="*/ 335 w 376"/>
                <a:gd name="T7" fmla="*/ 209 h 376"/>
                <a:gd name="T8" fmla="*/ 369 w 376"/>
                <a:gd name="T9" fmla="*/ 204 h 376"/>
                <a:gd name="T10" fmla="*/ 376 w 376"/>
                <a:gd name="T11" fmla="*/ 197 h 376"/>
                <a:gd name="T12" fmla="*/ 375 w 376"/>
                <a:gd name="T13" fmla="*/ 173 h 376"/>
                <a:gd name="T14" fmla="*/ 368 w 376"/>
                <a:gd name="T15" fmla="*/ 166 h 376"/>
                <a:gd name="T16" fmla="*/ 333 w 376"/>
                <a:gd name="T17" fmla="*/ 162 h 376"/>
                <a:gd name="T18" fmla="*/ 307 w 376"/>
                <a:gd name="T19" fmla="*/ 104 h 376"/>
                <a:gd name="T20" fmla="*/ 332 w 376"/>
                <a:gd name="T21" fmla="*/ 75 h 376"/>
                <a:gd name="T22" fmla="*/ 332 w 376"/>
                <a:gd name="T23" fmla="*/ 65 h 376"/>
                <a:gd name="T24" fmla="*/ 315 w 376"/>
                <a:gd name="T25" fmla="*/ 48 h 376"/>
                <a:gd name="T26" fmla="*/ 305 w 376"/>
                <a:gd name="T27" fmla="*/ 47 h 376"/>
                <a:gd name="T28" fmla="*/ 273 w 376"/>
                <a:gd name="T29" fmla="*/ 71 h 376"/>
                <a:gd name="T30" fmla="*/ 273 w 376"/>
                <a:gd name="T31" fmla="*/ 71 h 376"/>
                <a:gd name="T32" fmla="*/ 244 w 376"/>
                <a:gd name="T33" fmla="*/ 55 h 376"/>
                <a:gd name="T34" fmla="*/ 215 w 376"/>
                <a:gd name="T35" fmla="*/ 47 h 376"/>
                <a:gd name="T36" fmla="*/ 215 w 376"/>
                <a:gd name="T37" fmla="*/ 46 h 376"/>
                <a:gd name="T38" fmla="*/ 208 w 376"/>
                <a:gd name="T39" fmla="*/ 7 h 376"/>
                <a:gd name="T40" fmla="*/ 201 w 376"/>
                <a:gd name="T41" fmla="*/ 0 h 376"/>
                <a:gd name="T42" fmla="*/ 177 w 376"/>
                <a:gd name="T43" fmla="*/ 2 h 376"/>
                <a:gd name="T44" fmla="*/ 170 w 376"/>
                <a:gd name="T45" fmla="*/ 9 h 376"/>
                <a:gd name="T46" fmla="*/ 167 w 376"/>
                <a:gd name="T47" fmla="*/ 46 h 376"/>
                <a:gd name="T48" fmla="*/ 105 w 376"/>
                <a:gd name="T49" fmla="*/ 70 h 376"/>
                <a:gd name="T50" fmla="*/ 75 w 376"/>
                <a:gd name="T51" fmla="*/ 47 h 376"/>
                <a:gd name="T52" fmla="*/ 65 w 376"/>
                <a:gd name="T53" fmla="*/ 47 h 376"/>
                <a:gd name="T54" fmla="*/ 49 w 376"/>
                <a:gd name="T55" fmla="*/ 64 h 376"/>
                <a:gd name="T56" fmla="*/ 48 w 376"/>
                <a:gd name="T57" fmla="*/ 74 h 376"/>
                <a:gd name="T58" fmla="*/ 71 w 376"/>
                <a:gd name="T59" fmla="*/ 103 h 376"/>
                <a:gd name="T60" fmla="*/ 53 w 376"/>
                <a:gd name="T61" fmla="*/ 136 h 376"/>
                <a:gd name="T62" fmla="*/ 44 w 376"/>
                <a:gd name="T63" fmla="*/ 166 h 376"/>
                <a:gd name="T64" fmla="*/ 7 w 376"/>
                <a:gd name="T65" fmla="*/ 172 h 376"/>
                <a:gd name="T66" fmla="*/ 1 w 376"/>
                <a:gd name="T67" fmla="*/ 179 h 376"/>
                <a:gd name="T68" fmla="*/ 1 w 376"/>
                <a:gd name="T69" fmla="*/ 203 h 376"/>
                <a:gd name="T70" fmla="*/ 8 w 376"/>
                <a:gd name="T71" fmla="*/ 210 h 376"/>
                <a:gd name="T72" fmla="*/ 44 w 376"/>
                <a:gd name="T73" fmla="*/ 214 h 376"/>
                <a:gd name="T74" fmla="*/ 70 w 376"/>
                <a:gd name="T75" fmla="*/ 278 h 376"/>
                <a:gd name="T76" fmla="*/ 49 w 376"/>
                <a:gd name="T77" fmla="*/ 305 h 376"/>
                <a:gd name="T78" fmla="*/ 50 w 376"/>
                <a:gd name="T79" fmla="*/ 314 h 376"/>
                <a:gd name="T80" fmla="*/ 66 w 376"/>
                <a:gd name="T81" fmla="*/ 331 h 376"/>
                <a:gd name="T82" fmla="*/ 76 w 376"/>
                <a:gd name="T83" fmla="*/ 332 h 376"/>
                <a:gd name="T84" fmla="*/ 103 w 376"/>
                <a:gd name="T85" fmla="*/ 311 h 376"/>
                <a:gd name="T86" fmla="*/ 134 w 376"/>
                <a:gd name="T87" fmla="*/ 327 h 376"/>
                <a:gd name="T88" fmla="*/ 164 w 376"/>
                <a:gd name="T89" fmla="*/ 336 h 376"/>
                <a:gd name="T90" fmla="*/ 169 w 376"/>
                <a:gd name="T91" fmla="*/ 369 h 376"/>
                <a:gd name="T92" fmla="*/ 176 w 376"/>
                <a:gd name="T93" fmla="*/ 376 h 376"/>
                <a:gd name="T94" fmla="*/ 200 w 376"/>
                <a:gd name="T95" fmla="*/ 376 h 376"/>
                <a:gd name="T96" fmla="*/ 207 w 376"/>
                <a:gd name="T97" fmla="*/ 369 h 376"/>
                <a:gd name="T98" fmla="*/ 211 w 376"/>
                <a:gd name="T99" fmla="*/ 336 h 376"/>
                <a:gd name="T100" fmla="*/ 276 w 376"/>
                <a:gd name="T101" fmla="*/ 309 h 376"/>
                <a:gd name="T102" fmla="*/ 303 w 376"/>
                <a:gd name="T103" fmla="*/ 330 h 376"/>
                <a:gd name="T104" fmla="*/ 313 w 376"/>
                <a:gd name="T105" fmla="*/ 330 h 376"/>
                <a:gd name="T106" fmla="*/ 330 w 376"/>
                <a:gd name="T107" fmla="*/ 313 h 376"/>
                <a:gd name="T108" fmla="*/ 330 w 376"/>
                <a:gd name="T109" fmla="*/ 303 h 376"/>
                <a:gd name="T110" fmla="*/ 144 w 376"/>
                <a:gd name="T111" fmla="*/ 300 h 376"/>
                <a:gd name="T112" fmla="*/ 80 w 376"/>
                <a:gd name="T113" fmla="*/ 147 h 376"/>
                <a:gd name="T114" fmla="*/ 233 w 376"/>
                <a:gd name="T115" fmla="*/ 82 h 376"/>
                <a:gd name="T116" fmla="*/ 298 w 376"/>
                <a:gd name="T117" fmla="*/ 236 h 376"/>
                <a:gd name="T118" fmla="*/ 144 w 376"/>
                <a:gd name="T119" fmla="*/ 30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376">
                  <a:moveTo>
                    <a:pt x="330" y="303"/>
                  </a:moveTo>
                  <a:cubicBezTo>
                    <a:pt x="309" y="276"/>
                    <a:pt x="309" y="276"/>
                    <a:pt x="309" y="276"/>
                  </a:cubicBezTo>
                  <a:cubicBezTo>
                    <a:pt x="315" y="267"/>
                    <a:pt x="321" y="257"/>
                    <a:pt x="325" y="246"/>
                  </a:cubicBezTo>
                  <a:cubicBezTo>
                    <a:pt x="330" y="234"/>
                    <a:pt x="333" y="222"/>
                    <a:pt x="335" y="209"/>
                  </a:cubicBezTo>
                  <a:cubicBezTo>
                    <a:pt x="369" y="204"/>
                    <a:pt x="369" y="204"/>
                    <a:pt x="369" y="204"/>
                  </a:cubicBezTo>
                  <a:cubicBezTo>
                    <a:pt x="373" y="203"/>
                    <a:pt x="376" y="200"/>
                    <a:pt x="376" y="197"/>
                  </a:cubicBezTo>
                  <a:cubicBezTo>
                    <a:pt x="375" y="173"/>
                    <a:pt x="375" y="173"/>
                    <a:pt x="375" y="173"/>
                  </a:cubicBezTo>
                  <a:cubicBezTo>
                    <a:pt x="375" y="169"/>
                    <a:pt x="372" y="166"/>
                    <a:pt x="368" y="166"/>
                  </a:cubicBezTo>
                  <a:cubicBezTo>
                    <a:pt x="333" y="162"/>
                    <a:pt x="333" y="162"/>
                    <a:pt x="333" y="162"/>
                  </a:cubicBezTo>
                  <a:cubicBezTo>
                    <a:pt x="329" y="141"/>
                    <a:pt x="320" y="121"/>
                    <a:pt x="307" y="104"/>
                  </a:cubicBezTo>
                  <a:cubicBezTo>
                    <a:pt x="332" y="75"/>
                    <a:pt x="332" y="75"/>
                    <a:pt x="332" y="75"/>
                  </a:cubicBezTo>
                  <a:cubicBezTo>
                    <a:pt x="334" y="72"/>
                    <a:pt x="334" y="68"/>
                    <a:pt x="332" y="65"/>
                  </a:cubicBezTo>
                  <a:cubicBezTo>
                    <a:pt x="315" y="48"/>
                    <a:pt x="315" y="48"/>
                    <a:pt x="315" y="48"/>
                  </a:cubicBezTo>
                  <a:cubicBezTo>
                    <a:pt x="313" y="45"/>
                    <a:pt x="309" y="45"/>
                    <a:pt x="305" y="47"/>
                  </a:cubicBezTo>
                  <a:cubicBezTo>
                    <a:pt x="273" y="71"/>
                    <a:pt x="273" y="71"/>
                    <a:pt x="273" y="71"/>
                  </a:cubicBezTo>
                  <a:cubicBezTo>
                    <a:pt x="273" y="71"/>
                    <a:pt x="273" y="71"/>
                    <a:pt x="273" y="71"/>
                  </a:cubicBezTo>
                  <a:cubicBezTo>
                    <a:pt x="264" y="65"/>
                    <a:pt x="255" y="59"/>
                    <a:pt x="244" y="55"/>
                  </a:cubicBezTo>
                  <a:cubicBezTo>
                    <a:pt x="235" y="51"/>
                    <a:pt x="225" y="48"/>
                    <a:pt x="215" y="47"/>
                  </a:cubicBezTo>
                  <a:cubicBezTo>
                    <a:pt x="215" y="46"/>
                    <a:pt x="215" y="46"/>
                    <a:pt x="215" y="46"/>
                  </a:cubicBezTo>
                  <a:cubicBezTo>
                    <a:pt x="208" y="7"/>
                    <a:pt x="208" y="7"/>
                    <a:pt x="208" y="7"/>
                  </a:cubicBezTo>
                  <a:cubicBezTo>
                    <a:pt x="208" y="3"/>
                    <a:pt x="204" y="0"/>
                    <a:pt x="201" y="0"/>
                  </a:cubicBezTo>
                  <a:cubicBezTo>
                    <a:pt x="177" y="2"/>
                    <a:pt x="177" y="2"/>
                    <a:pt x="177" y="2"/>
                  </a:cubicBezTo>
                  <a:cubicBezTo>
                    <a:pt x="173" y="1"/>
                    <a:pt x="170" y="5"/>
                    <a:pt x="170" y="9"/>
                  </a:cubicBezTo>
                  <a:cubicBezTo>
                    <a:pt x="167" y="46"/>
                    <a:pt x="167" y="46"/>
                    <a:pt x="167" y="46"/>
                  </a:cubicBezTo>
                  <a:cubicBezTo>
                    <a:pt x="145" y="49"/>
                    <a:pt x="124" y="57"/>
                    <a:pt x="105" y="70"/>
                  </a:cubicBezTo>
                  <a:cubicBezTo>
                    <a:pt x="75" y="47"/>
                    <a:pt x="75" y="47"/>
                    <a:pt x="75" y="47"/>
                  </a:cubicBezTo>
                  <a:cubicBezTo>
                    <a:pt x="72" y="44"/>
                    <a:pt x="68" y="44"/>
                    <a:pt x="65" y="47"/>
                  </a:cubicBezTo>
                  <a:cubicBezTo>
                    <a:pt x="49" y="64"/>
                    <a:pt x="49" y="64"/>
                    <a:pt x="49" y="64"/>
                  </a:cubicBezTo>
                  <a:cubicBezTo>
                    <a:pt x="46" y="66"/>
                    <a:pt x="46" y="71"/>
                    <a:pt x="48" y="74"/>
                  </a:cubicBezTo>
                  <a:cubicBezTo>
                    <a:pt x="71" y="103"/>
                    <a:pt x="71" y="103"/>
                    <a:pt x="71" y="103"/>
                  </a:cubicBezTo>
                  <a:cubicBezTo>
                    <a:pt x="64" y="113"/>
                    <a:pt x="58" y="124"/>
                    <a:pt x="53" y="136"/>
                  </a:cubicBezTo>
                  <a:cubicBezTo>
                    <a:pt x="49" y="146"/>
                    <a:pt x="46" y="156"/>
                    <a:pt x="44" y="166"/>
                  </a:cubicBezTo>
                  <a:cubicBezTo>
                    <a:pt x="7" y="172"/>
                    <a:pt x="7" y="172"/>
                    <a:pt x="7" y="172"/>
                  </a:cubicBezTo>
                  <a:cubicBezTo>
                    <a:pt x="3" y="172"/>
                    <a:pt x="0" y="176"/>
                    <a:pt x="1" y="179"/>
                  </a:cubicBezTo>
                  <a:cubicBezTo>
                    <a:pt x="1" y="203"/>
                    <a:pt x="1" y="203"/>
                    <a:pt x="1" y="203"/>
                  </a:cubicBezTo>
                  <a:cubicBezTo>
                    <a:pt x="1" y="206"/>
                    <a:pt x="4" y="210"/>
                    <a:pt x="8" y="210"/>
                  </a:cubicBezTo>
                  <a:cubicBezTo>
                    <a:pt x="44" y="214"/>
                    <a:pt x="44" y="214"/>
                    <a:pt x="44" y="214"/>
                  </a:cubicBezTo>
                  <a:cubicBezTo>
                    <a:pt x="47" y="237"/>
                    <a:pt x="56" y="259"/>
                    <a:pt x="70" y="278"/>
                  </a:cubicBezTo>
                  <a:cubicBezTo>
                    <a:pt x="49" y="305"/>
                    <a:pt x="49" y="305"/>
                    <a:pt x="49" y="305"/>
                  </a:cubicBezTo>
                  <a:cubicBezTo>
                    <a:pt x="47" y="308"/>
                    <a:pt x="47" y="312"/>
                    <a:pt x="50" y="314"/>
                  </a:cubicBezTo>
                  <a:cubicBezTo>
                    <a:pt x="66" y="331"/>
                    <a:pt x="66" y="331"/>
                    <a:pt x="66" y="331"/>
                  </a:cubicBezTo>
                  <a:cubicBezTo>
                    <a:pt x="69" y="334"/>
                    <a:pt x="73" y="334"/>
                    <a:pt x="76" y="332"/>
                  </a:cubicBezTo>
                  <a:cubicBezTo>
                    <a:pt x="103" y="311"/>
                    <a:pt x="103" y="311"/>
                    <a:pt x="103" y="311"/>
                  </a:cubicBezTo>
                  <a:cubicBezTo>
                    <a:pt x="113" y="317"/>
                    <a:pt x="123" y="323"/>
                    <a:pt x="134" y="327"/>
                  </a:cubicBezTo>
                  <a:cubicBezTo>
                    <a:pt x="144" y="331"/>
                    <a:pt x="154" y="334"/>
                    <a:pt x="164" y="336"/>
                  </a:cubicBezTo>
                  <a:cubicBezTo>
                    <a:pt x="169" y="369"/>
                    <a:pt x="169" y="369"/>
                    <a:pt x="169" y="369"/>
                  </a:cubicBezTo>
                  <a:cubicBezTo>
                    <a:pt x="170" y="373"/>
                    <a:pt x="173" y="376"/>
                    <a:pt x="176" y="376"/>
                  </a:cubicBezTo>
                  <a:cubicBezTo>
                    <a:pt x="200" y="376"/>
                    <a:pt x="200" y="376"/>
                    <a:pt x="200" y="376"/>
                  </a:cubicBezTo>
                  <a:cubicBezTo>
                    <a:pt x="204" y="376"/>
                    <a:pt x="207" y="373"/>
                    <a:pt x="207" y="369"/>
                  </a:cubicBezTo>
                  <a:cubicBezTo>
                    <a:pt x="211" y="336"/>
                    <a:pt x="211" y="336"/>
                    <a:pt x="211" y="336"/>
                  </a:cubicBezTo>
                  <a:cubicBezTo>
                    <a:pt x="235" y="333"/>
                    <a:pt x="257" y="323"/>
                    <a:pt x="276" y="309"/>
                  </a:cubicBezTo>
                  <a:cubicBezTo>
                    <a:pt x="303" y="330"/>
                    <a:pt x="303" y="330"/>
                    <a:pt x="303" y="330"/>
                  </a:cubicBezTo>
                  <a:cubicBezTo>
                    <a:pt x="306" y="332"/>
                    <a:pt x="310" y="332"/>
                    <a:pt x="313" y="330"/>
                  </a:cubicBezTo>
                  <a:cubicBezTo>
                    <a:pt x="330" y="313"/>
                    <a:pt x="330" y="313"/>
                    <a:pt x="330" y="313"/>
                  </a:cubicBezTo>
                  <a:cubicBezTo>
                    <a:pt x="332" y="310"/>
                    <a:pt x="332" y="306"/>
                    <a:pt x="330" y="303"/>
                  </a:cubicBezTo>
                  <a:close/>
                  <a:moveTo>
                    <a:pt x="144" y="300"/>
                  </a:moveTo>
                  <a:cubicBezTo>
                    <a:pt x="84" y="276"/>
                    <a:pt x="55" y="207"/>
                    <a:pt x="80" y="147"/>
                  </a:cubicBezTo>
                  <a:cubicBezTo>
                    <a:pt x="104" y="86"/>
                    <a:pt x="173" y="57"/>
                    <a:pt x="233" y="82"/>
                  </a:cubicBezTo>
                  <a:cubicBezTo>
                    <a:pt x="294" y="106"/>
                    <a:pt x="323" y="175"/>
                    <a:pt x="298" y="236"/>
                  </a:cubicBezTo>
                  <a:cubicBezTo>
                    <a:pt x="274" y="296"/>
                    <a:pt x="205" y="325"/>
                    <a:pt x="144" y="30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0" compatLnSpc="1"/>
            <a:lstStyle/>
            <a:p>
              <a:endParaRPr lang="en-US" sz="675"/>
            </a:p>
          </p:txBody>
        </p:sp>
        <p:sp>
          <p:nvSpPr>
            <p:cNvPr id="22" name="Freeform 22"/>
            <p:cNvSpPr>
              <a:spLocks noEditPoints="1"/>
            </p:cNvSpPr>
            <p:nvPr/>
          </p:nvSpPr>
          <p:spPr bwMode="auto">
            <a:xfrm flipH="1">
              <a:off x="13199929" y="3676290"/>
              <a:ext cx="1432332" cy="1437676"/>
            </a:xfrm>
            <a:custGeom>
              <a:avLst/>
              <a:gdLst>
                <a:gd name="T0" fmla="*/ 245 w 273"/>
                <a:gd name="T1" fmla="*/ 152 h 274"/>
                <a:gd name="T2" fmla="*/ 239 w 273"/>
                <a:gd name="T3" fmla="*/ 99 h 274"/>
                <a:gd name="T4" fmla="*/ 261 w 273"/>
                <a:gd name="T5" fmla="*/ 77 h 274"/>
                <a:gd name="T6" fmla="*/ 246 w 273"/>
                <a:gd name="T7" fmla="*/ 59 h 274"/>
                <a:gd name="T8" fmla="*/ 184 w 273"/>
                <a:gd name="T9" fmla="*/ 41 h 274"/>
                <a:gd name="T10" fmla="*/ 186 w 273"/>
                <a:gd name="T11" fmla="*/ 7 h 274"/>
                <a:gd name="T12" fmla="*/ 163 w 273"/>
                <a:gd name="T13" fmla="*/ 4 h 274"/>
                <a:gd name="T14" fmla="*/ 150 w 273"/>
                <a:gd name="T15" fmla="*/ 31 h 274"/>
                <a:gd name="T16" fmla="*/ 104 w 273"/>
                <a:gd name="T17" fmla="*/ 35 h 274"/>
                <a:gd name="T18" fmla="*/ 86 w 273"/>
                <a:gd name="T19" fmla="*/ 12 h 274"/>
                <a:gd name="T20" fmla="*/ 63 w 273"/>
                <a:gd name="T21" fmla="*/ 19 h 274"/>
                <a:gd name="T22" fmla="*/ 72 w 273"/>
                <a:gd name="T23" fmla="*/ 51 h 274"/>
                <a:gd name="T24" fmla="*/ 13 w 273"/>
                <a:gd name="T25" fmla="*/ 84 h 274"/>
                <a:gd name="T26" fmla="*/ 1 w 273"/>
                <a:gd name="T27" fmla="*/ 105 h 274"/>
                <a:gd name="T28" fmla="*/ 30 w 273"/>
                <a:gd name="T29" fmla="*/ 123 h 274"/>
                <a:gd name="T30" fmla="*/ 34 w 273"/>
                <a:gd name="T31" fmla="*/ 173 h 274"/>
                <a:gd name="T32" fmla="*/ 11 w 273"/>
                <a:gd name="T33" fmla="*/ 197 h 274"/>
                <a:gd name="T34" fmla="*/ 26 w 273"/>
                <a:gd name="T35" fmla="*/ 214 h 274"/>
                <a:gd name="T36" fmla="*/ 90 w 273"/>
                <a:gd name="T37" fmla="*/ 237 h 274"/>
                <a:gd name="T38" fmla="*/ 90 w 273"/>
                <a:gd name="T39" fmla="*/ 268 h 274"/>
                <a:gd name="T40" fmla="*/ 113 w 273"/>
                <a:gd name="T41" fmla="*/ 270 h 274"/>
                <a:gd name="T42" fmla="*/ 149 w 273"/>
                <a:gd name="T43" fmla="*/ 247 h 274"/>
                <a:gd name="T44" fmla="*/ 187 w 273"/>
                <a:gd name="T45" fmla="*/ 262 h 274"/>
                <a:gd name="T46" fmla="*/ 209 w 273"/>
                <a:gd name="T47" fmla="*/ 255 h 274"/>
                <a:gd name="T48" fmla="*/ 203 w 273"/>
                <a:gd name="T49" fmla="*/ 226 h 274"/>
                <a:gd name="T50" fmla="*/ 260 w 273"/>
                <a:gd name="T51" fmla="*/ 189 h 274"/>
                <a:gd name="T52" fmla="*/ 272 w 273"/>
                <a:gd name="T53" fmla="*/ 169 h 274"/>
                <a:gd name="T54" fmla="*/ 146 w 273"/>
                <a:gd name="T55" fmla="*/ 215 h 274"/>
                <a:gd name="T56" fmla="*/ 129 w 273"/>
                <a:gd name="T57" fmla="*/ 62 h 274"/>
                <a:gd name="T58" fmla="*/ 146 w 273"/>
                <a:gd name="T59" fmla="*/ 215 h 274"/>
                <a:gd name="T60" fmla="*/ 115 w 273"/>
                <a:gd name="T61" fmla="*/ 141 h 274"/>
                <a:gd name="T62" fmla="*/ 160 w 273"/>
                <a:gd name="T63" fmla="*/ 13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3" h="274">
                  <a:moveTo>
                    <a:pt x="269" y="162"/>
                  </a:moveTo>
                  <a:cubicBezTo>
                    <a:pt x="245" y="152"/>
                    <a:pt x="245" y="152"/>
                    <a:pt x="245" y="152"/>
                  </a:cubicBezTo>
                  <a:cubicBezTo>
                    <a:pt x="246" y="144"/>
                    <a:pt x="246" y="135"/>
                    <a:pt x="245" y="127"/>
                  </a:cubicBezTo>
                  <a:cubicBezTo>
                    <a:pt x="244" y="117"/>
                    <a:pt x="242" y="108"/>
                    <a:pt x="239" y="99"/>
                  </a:cubicBezTo>
                  <a:cubicBezTo>
                    <a:pt x="259" y="84"/>
                    <a:pt x="259" y="84"/>
                    <a:pt x="259" y="84"/>
                  </a:cubicBezTo>
                  <a:cubicBezTo>
                    <a:pt x="262" y="82"/>
                    <a:pt x="262" y="79"/>
                    <a:pt x="261" y="77"/>
                  </a:cubicBezTo>
                  <a:cubicBezTo>
                    <a:pt x="252" y="61"/>
                    <a:pt x="252" y="61"/>
                    <a:pt x="252" y="61"/>
                  </a:cubicBezTo>
                  <a:cubicBezTo>
                    <a:pt x="251" y="59"/>
                    <a:pt x="248" y="58"/>
                    <a:pt x="246" y="59"/>
                  </a:cubicBezTo>
                  <a:cubicBezTo>
                    <a:pt x="221" y="69"/>
                    <a:pt x="221" y="69"/>
                    <a:pt x="221" y="69"/>
                  </a:cubicBezTo>
                  <a:cubicBezTo>
                    <a:pt x="211" y="57"/>
                    <a:pt x="198" y="47"/>
                    <a:pt x="184" y="41"/>
                  </a:cubicBezTo>
                  <a:cubicBezTo>
                    <a:pt x="190" y="13"/>
                    <a:pt x="190" y="13"/>
                    <a:pt x="190" y="13"/>
                  </a:cubicBezTo>
                  <a:cubicBezTo>
                    <a:pt x="190" y="10"/>
                    <a:pt x="189" y="7"/>
                    <a:pt x="186" y="7"/>
                  </a:cubicBezTo>
                  <a:cubicBezTo>
                    <a:pt x="170" y="1"/>
                    <a:pt x="170" y="1"/>
                    <a:pt x="170" y="1"/>
                  </a:cubicBezTo>
                  <a:cubicBezTo>
                    <a:pt x="167" y="0"/>
                    <a:pt x="164" y="1"/>
                    <a:pt x="163" y="4"/>
                  </a:cubicBezTo>
                  <a:cubicBezTo>
                    <a:pt x="150" y="30"/>
                    <a:pt x="150" y="30"/>
                    <a:pt x="150" y="30"/>
                  </a:cubicBezTo>
                  <a:cubicBezTo>
                    <a:pt x="150" y="31"/>
                    <a:pt x="150" y="31"/>
                    <a:pt x="150" y="31"/>
                  </a:cubicBezTo>
                  <a:cubicBezTo>
                    <a:pt x="142" y="30"/>
                    <a:pt x="134" y="30"/>
                    <a:pt x="126" y="30"/>
                  </a:cubicBezTo>
                  <a:cubicBezTo>
                    <a:pt x="118" y="31"/>
                    <a:pt x="111" y="33"/>
                    <a:pt x="104" y="35"/>
                  </a:cubicBezTo>
                  <a:cubicBezTo>
                    <a:pt x="104" y="35"/>
                    <a:pt x="104" y="35"/>
                    <a:pt x="104" y="35"/>
                  </a:cubicBezTo>
                  <a:cubicBezTo>
                    <a:pt x="86" y="12"/>
                    <a:pt x="86" y="12"/>
                    <a:pt x="86" y="12"/>
                  </a:cubicBezTo>
                  <a:cubicBezTo>
                    <a:pt x="84" y="9"/>
                    <a:pt x="81" y="9"/>
                    <a:pt x="78" y="10"/>
                  </a:cubicBezTo>
                  <a:cubicBezTo>
                    <a:pt x="63" y="19"/>
                    <a:pt x="63" y="19"/>
                    <a:pt x="63" y="19"/>
                  </a:cubicBezTo>
                  <a:cubicBezTo>
                    <a:pt x="61" y="20"/>
                    <a:pt x="60" y="23"/>
                    <a:pt x="61" y="26"/>
                  </a:cubicBezTo>
                  <a:cubicBezTo>
                    <a:pt x="72" y="51"/>
                    <a:pt x="72" y="51"/>
                    <a:pt x="72" y="51"/>
                  </a:cubicBezTo>
                  <a:cubicBezTo>
                    <a:pt x="59" y="61"/>
                    <a:pt x="48" y="74"/>
                    <a:pt x="41" y="89"/>
                  </a:cubicBezTo>
                  <a:cubicBezTo>
                    <a:pt x="13" y="84"/>
                    <a:pt x="13" y="84"/>
                    <a:pt x="13" y="84"/>
                  </a:cubicBezTo>
                  <a:cubicBezTo>
                    <a:pt x="10" y="84"/>
                    <a:pt x="7" y="85"/>
                    <a:pt x="7" y="88"/>
                  </a:cubicBezTo>
                  <a:cubicBezTo>
                    <a:pt x="1" y="105"/>
                    <a:pt x="1" y="105"/>
                    <a:pt x="1" y="105"/>
                  </a:cubicBezTo>
                  <a:cubicBezTo>
                    <a:pt x="0" y="107"/>
                    <a:pt x="2" y="110"/>
                    <a:pt x="4" y="111"/>
                  </a:cubicBezTo>
                  <a:cubicBezTo>
                    <a:pt x="30" y="123"/>
                    <a:pt x="30" y="123"/>
                    <a:pt x="30" y="123"/>
                  </a:cubicBezTo>
                  <a:cubicBezTo>
                    <a:pt x="29" y="132"/>
                    <a:pt x="28" y="141"/>
                    <a:pt x="29" y="150"/>
                  </a:cubicBezTo>
                  <a:cubicBezTo>
                    <a:pt x="30" y="158"/>
                    <a:pt x="32" y="166"/>
                    <a:pt x="34" y="173"/>
                  </a:cubicBezTo>
                  <a:cubicBezTo>
                    <a:pt x="12" y="190"/>
                    <a:pt x="12" y="190"/>
                    <a:pt x="12" y="190"/>
                  </a:cubicBezTo>
                  <a:cubicBezTo>
                    <a:pt x="10" y="191"/>
                    <a:pt x="9" y="194"/>
                    <a:pt x="11" y="197"/>
                  </a:cubicBezTo>
                  <a:cubicBezTo>
                    <a:pt x="19" y="212"/>
                    <a:pt x="19" y="212"/>
                    <a:pt x="19" y="212"/>
                  </a:cubicBezTo>
                  <a:cubicBezTo>
                    <a:pt x="20" y="214"/>
                    <a:pt x="23" y="215"/>
                    <a:pt x="26" y="214"/>
                  </a:cubicBezTo>
                  <a:cubicBezTo>
                    <a:pt x="51" y="204"/>
                    <a:pt x="51" y="204"/>
                    <a:pt x="51" y="204"/>
                  </a:cubicBezTo>
                  <a:cubicBezTo>
                    <a:pt x="61" y="218"/>
                    <a:pt x="75" y="229"/>
                    <a:pt x="90" y="237"/>
                  </a:cubicBezTo>
                  <a:cubicBezTo>
                    <a:pt x="86" y="261"/>
                    <a:pt x="86" y="261"/>
                    <a:pt x="86" y="261"/>
                  </a:cubicBezTo>
                  <a:cubicBezTo>
                    <a:pt x="85" y="264"/>
                    <a:pt x="87" y="267"/>
                    <a:pt x="90" y="268"/>
                  </a:cubicBezTo>
                  <a:cubicBezTo>
                    <a:pt x="107" y="273"/>
                    <a:pt x="107" y="273"/>
                    <a:pt x="107" y="273"/>
                  </a:cubicBezTo>
                  <a:cubicBezTo>
                    <a:pt x="109" y="274"/>
                    <a:pt x="112" y="272"/>
                    <a:pt x="113" y="270"/>
                  </a:cubicBezTo>
                  <a:cubicBezTo>
                    <a:pt x="123" y="246"/>
                    <a:pt x="123" y="246"/>
                    <a:pt x="123" y="246"/>
                  </a:cubicBezTo>
                  <a:cubicBezTo>
                    <a:pt x="132" y="247"/>
                    <a:pt x="140" y="248"/>
                    <a:pt x="149" y="247"/>
                  </a:cubicBezTo>
                  <a:cubicBezTo>
                    <a:pt x="157" y="246"/>
                    <a:pt x="165" y="244"/>
                    <a:pt x="172" y="242"/>
                  </a:cubicBezTo>
                  <a:cubicBezTo>
                    <a:pt x="187" y="262"/>
                    <a:pt x="187" y="262"/>
                    <a:pt x="187" y="262"/>
                  </a:cubicBezTo>
                  <a:cubicBezTo>
                    <a:pt x="189" y="264"/>
                    <a:pt x="192" y="265"/>
                    <a:pt x="194" y="263"/>
                  </a:cubicBezTo>
                  <a:cubicBezTo>
                    <a:pt x="209" y="255"/>
                    <a:pt x="209" y="255"/>
                    <a:pt x="209" y="255"/>
                  </a:cubicBezTo>
                  <a:cubicBezTo>
                    <a:pt x="212" y="254"/>
                    <a:pt x="213" y="251"/>
                    <a:pt x="212" y="248"/>
                  </a:cubicBezTo>
                  <a:cubicBezTo>
                    <a:pt x="203" y="226"/>
                    <a:pt x="203" y="226"/>
                    <a:pt x="203" y="226"/>
                  </a:cubicBezTo>
                  <a:cubicBezTo>
                    <a:pt x="217" y="215"/>
                    <a:pt x="228" y="201"/>
                    <a:pt x="236" y="185"/>
                  </a:cubicBezTo>
                  <a:cubicBezTo>
                    <a:pt x="260" y="189"/>
                    <a:pt x="260" y="189"/>
                    <a:pt x="260" y="189"/>
                  </a:cubicBezTo>
                  <a:cubicBezTo>
                    <a:pt x="263" y="190"/>
                    <a:pt x="266" y="188"/>
                    <a:pt x="266" y="185"/>
                  </a:cubicBezTo>
                  <a:cubicBezTo>
                    <a:pt x="272" y="169"/>
                    <a:pt x="272" y="169"/>
                    <a:pt x="272" y="169"/>
                  </a:cubicBezTo>
                  <a:cubicBezTo>
                    <a:pt x="273" y="166"/>
                    <a:pt x="271" y="163"/>
                    <a:pt x="269" y="162"/>
                  </a:cubicBezTo>
                  <a:close/>
                  <a:moveTo>
                    <a:pt x="146" y="215"/>
                  </a:moveTo>
                  <a:cubicBezTo>
                    <a:pt x="103" y="220"/>
                    <a:pt x="65" y="189"/>
                    <a:pt x="61" y="147"/>
                  </a:cubicBezTo>
                  <a:cubicBezTo>
                    <a:pt x="56" y="105"/>
                    <a:pt x="87" y="67"/>
                    <a:pt x="129" y="62"/>
                  </a:cubicBezTo>
                  <a:cubicBezTo>
                    <a:pt x="171" y="58"/>
                    <a:pt x="209" y="88"/>
                    <a:pt x="214" y="130"/>
                  </a:cubicBezTo>
                  <a:cubicBezTo>
                    <a:pt x="218" y="173"/>
                    <a:pt x="188" y="210"/>
                    <a:pt x="146" y="215"/>
                  </a:cubicBezTo>
                  <a:close/>
                  <a:moveTo>
                    <a:pt x="140" y="161"/>
                  </a:moveTo>
                  <a:cubicBezTo>
                    <a:pt x="127" y="162"/>
                    <a:pt x="116" y="153"/>
                    <a:pt x="115" y="141"/>
                  </a:cubicBezTo>
                  <a:cubicBezTo>
                    <a:pt x="114" y="129"/>
                    <a:pt x="123" y="117"/>
                    <a:pt x="135" y="116"/>
                  </a:cubicBezTo>
                  <a:cubicBezTo>
                    <a:pt x="147" y="115"/>
                    <a:pt x="159" y="124"/>
                    <a:pt x="160" y="136"/>
                  </a:cubicBezTo>
                  <a:cubicBezTo>
                    <a:pt x="161" y="149"/>
                    <a:pt x="152" y="160"/>
                    <a:pt x="140" y="161"/>
                  </a:cubicBezTo>
                  <a:close/>
                </a:path>
              </a:pathLst>
            </a:custGeom>
            <a:solidFill>
              <a:schemeClr val="accent2">
                <a:lumMod val="60000"/>
                <a:lumOff val="40000"/>
              </a:schemeClr>
            </a:solidFill>
            <a:ln>
              <a:noFill/>
            </a:ln>
          </p:spPr>
          <p:txBody>
            <a:bodyPr vert="horz" wrap="square" lIns="45714" tIns="22857" rIns="45714" bIns="22857" numCol="1" anchor="t" anchorCtr="0" compatLnSpc="1"/>
            <a:lstStyle/>
            <a:p>
              <a:endParaRPr lang="en-US" sz="675"/>
            </a:p>
          </p:txBody>
        </p:sp>
        <p:sp>
          <p:nvSpPr>
            <p:cNvPr id="23" name="Freeform 25"/>
            <p:cNvSpPr>
              <a:spLocks noEditPoints="1"/>
            </p:cNvSpPr>
            <p:nvPr/>
          </p:nvSpPr>
          <p:spPr bwMode="auto">
            <a:xfrm flipH="1">
              <a:off x="19710378" y="3204790"/>
              <a:ext cx="1416298" cy="1426988"/>
            </a:xfrm>
            <a:custGeom>
              <a:avLst/>
              <a:gdLst>
                <a:gd name="T0" fmla="*/ 244 w 270"/>
                <a:gd name="T1" fmla="*/ 160 h 272"/>
                <a:gd name="T2" fmla="*/ 242 w 270"/>
                <a:gd name="T3" fmla="*/ 106 h 272"/>
                <a:gd name="T4" fmla="*/ 266 w 270"/>
                <a:gd name="T5" fmla="*/ 85 h 272"/>
                <a:gd name="T6" fmla="*/ 252 w 270"/>
                <a:gd name="T7" fmla="*/ 66 h 272"/>
                <a:gd name="T8" fmla="*/ 192 w 270"/>
                <a:gd name="T9" fmla="*/ 42 h 272"/>
                <a:gd name="T10" fmla="*/ 197 w 270"/>
                <a:gd name="T11" fmla="*/ 8 h 272"/>
                <a:gd name="T12" fmla="*/ 173 w 270"/>
                <a:gd name="T13" fmla="*/ 4 h 272"/>
                <a:gd name="T14" fmla="*/ 158 w 270"/>
                <a:gd name="T15" fmla="*/ 29 h 272"/>
                <a:gd name="T16" fmla="*/ 111 w 270"/>
                <a:gd name="T17" fmla="*/ 30 h 272"/>
                <a:gd name="T18" fmla="*/ 94 w 270"/>
                <a:gd name="T19" fmla="*/ 5 h 272"/>
                <a:gd name="T20" fmla="*/ 71 w 270"/>
                <a:gd name="T21" fmla="*/ 10 h 272"/>
                <a:gd name="T22" fmla="*/ 78 w 270"/>
                <a:gd name="T23" fmla="*/ 44 h 272"/>
                <a:gd name="T24" fmla="*/ 15 w 270"/>
                <a:gd name="T25" fmla="*/ 72 h 272"/>
                <a:gd name="T26" fmla="*/ 1 w 270"/>
                <a:gd name="T27" fmla="*/ 92 h 272"/>
                <a:gd name="T28" fmla="*/ 28 w 270"/>
                <a:gd name="T29" fmla="*/ 112 h 272"/>
                <a:gd name="T30" fmla="*/ 29 w 270"/>
                <a:gd name="T31" fmla="*/ 164 h 272"/>
                <a:gd name="T32" fmla="*/ 3 w 270"/>
                <a:gd name="T33" fmla="*/ 185 h 272"/>
                <a:gd name="T34" fmla="*/ 17 w 270"/>
                <a:gd name="T35" fmla="*/ 204 h 272"/>
                <a:gd name="T36" fmla="*/ 80 w 270"/>
                <a:gd name="T37" fmla="*/ 232 h 272"/>
                <a:gd name="T38" fmla="*/ 77 w 270"/>
                <a:gd name="T39" fmla="*/ 264 h 272"/>
                <a:gd name="T40" fmla="*/ 100 w 270"/>
                <a:gd name="T41" fmla="*/ 268 h 272"/>
                <a:gd name="T42" fmla="*/ 138 w 270"/>
                <a:gd name="T43" fmla="*/ 248 h 272"/>
                <a:gd name="T44" fmla="*/ 175 w 270"/>
                <a:gd name="T45" fmla="*/ 266 h 272"/>
                <a:gd name="T46" fmla="*/ 199 w 270"/>
                <a:gd name="T47" fmla="*/ 261 h 272"/>
                <a:gd name="T48" fmla="*/ 194 w 270"/>
                <a:gd name="T49" fmla="*/ 231 h 272"/>
                <a:gd name="T50" fmla="*/ 256 w 270"/>
                <a:gd name="T51" fmla="*/ 199 h 272"/>
                <a:gd name="T52" fmla="*/ 269 w 270"/>
                <a:gd name="T53" fmla="*/ 179 h 272"/>
                <a:gd name="T54" fmla="*/ 138 w 270"/>
                <a:gd name="T55" fmla="*/ 215 h 272"/>
                <a:gd name="T56" fmla="*/ 134 w 270"/>
                <a:gd name="T57" fmla="*/ 59 h 272"/>
                <a:gd name="T58" fmla="*/ 138 w 270"/>
                <a:gd name="T59" fmla="*/ 215 h 272"/>
                <a:gd name="T60" fmla="*/ 97 w 270"/>
                <a:gd name="T61" fmla="*/ 138 h 272"/>
                <a:gd name="T62" fmla="*/ 174 w 270"/>
                <a:gd name="T63"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272">
                  <a:moveTo>
                    <a:pt x="267" y="172"/>
                  </a:moveTo>
                  <a:cubicBezTo>
                    <a:pt x="244" y="160"/>
                    <a:pt x="244" y="160"/>
                    <a:pt x="244" y="160"/>
                  </a:cubicBezTo>
                  <a:cubicBezTo>
                    <a:pt x="246" y="152"/>
                    <a:pt x="246" y="143"/>
                    <a:pt x="246" y="135"/>
                  </a:cubicBezTo>
                  <a:cubicBezTo>
                    <a:pt x="246" y="125"/>
                    <a:pt x="244" y="115"/>
                    <a:pt x="242" y="106"/>
                  </a:cubicBezTo>
                  <a:cubicBezTo>
                    <a:pt x="264" y="92"/>
                    <a:pt x="264" y="92"/>
                    <a:pt x="264" y="92"/>
                  </a:cubicBezTo>
                  <a:cubicBezTo>
                    <a:pt x="266" y="91"/>
                    <a:pt x="267" y="88"/>
                    <a:pt x="266" y="85"/>
                  </a:cubicBezTo>
                  <a:cubicBezTo>
                    <a:pt x="259" y="69"/>
                    <a:pt x="259" y="69"/>
                    <a:pt x="259" y="69"/>
                  </a:cubicBezTo>
                  <a:cubicBezTo>
                    <a:pt x="258" y="67"/>
                    <a:pt x="255" y="65"/>
                    <a:pt x="252" y="66"/>
                  </a:cubicBezTo>
                  <a:cubicBezTo>
                    <a:pt x="226" y="74"/>
                    <a:pt x="226" y="74"/>
                    <a:pt x="226" y="74"/>
                  </a:cubicBezTo>
                  <a:cubicBezTo>
                    <a:pt x="217" y="61"/>
                    <a:pt x="205" y="50"/>
                    <a:pt x="192" y="42"/>
                  </a:cubicBezTo>
                  <a:cubicBezTo>
                    <a:pt x="200" y="15"/>
                    <a:pt x="200" y="15"/>
                    <a:pt x="200" y="15"/>
                  </a:cubicBezTo>
                  <a:cubicBezTo>
                    <a:pt x="200" y="12"/>
                    <a:pt x="199" y="9"/>
                    <a:pt x="197" y="8"/>
                  </a:cubicBezTo>
                  <a:cubicBezTo>
                    <a:pt x="180" y="1"/>
                    <a:pt x="180" y="1"/>
                    <a:pt x="180" y="1"/>
                  </a:cubicBezTo>
                  <a:cubicBezTo>
                    <a:pt x="178" y="0"/>
                    <a:pt x="175" y="1"/>
                    <a:pt x="173" y="4"/>
                  </a:cubicBezTo>
                  <a:cubicBezTo>
                    <a:pt x="158" y="29"/>
                    <a:pt x="158" y="29"/>
                    <a:pt x="158" y="29"/>
                  </a:cubicBezTo>
                  <a:cubicBezTo>
                    <a:pt x="158" y="29"/>
                    <a:pt x="158" y="29"/>
                    <a:pt x="158" y="29"/>
                  </a:cubicBezTo>
                  <a:cubicBezTo>
                    <a:pt x="150" y="28"/>
                    <a:pt x="142" y="27"/>
                    <a:pt x="133" y="27"/>
                  </a:cubicBezTo>
                  <a:cubicBezTo>
                    <a:pt x="126" y="27"/>
                    <a:pt x="118" y="28"/>
                    <a:pt x="111" y="30"/>
                  </a:cubicBezTo>
                  <a:cubicBezTo>
                    <a:pt x="111" y="29"/>
                    <a:pt x="111" y="29"/>
                    <a:pt x="111" y="29"/>
                  </a:cubicBezTo>
                  <a:cubicBezTo>
                    <a:pt x="94" y="5"/>
                    <a:pt x="94" y="5"/>
                    <a:pt x="94" y="5"/>
                  </a:cubicBezTo>
                  <a:cubicBezTo>
                    <a:pt x="93" y="2"/>
                    <a:pt x="89" y="1"/>
                    <a:pt x="87" y="3"/>
                  </a:cubicBezTo>
                  <a:cubicBezTo>
                    <a:pt x="71" y="10"/>
                    <a:pt x="71" y="10"/>
                    <a:pt x="71" y="10"/>
                  </a:cubicBezTo>
                  <a:cubicBezTo>
                    <a:pt x="69" y="11"/>
                    <a:pt x="67" y="14"/>
                    <a:pt x="68" y="17"/>
                  </a:cubicBezTo>
                  <a:cubicBezTo>
                    <a:pt x="78" y="44"/>
                    <a:pt x="78" y="44"/>
                    <a:pt x="78" y="44"/>
                  </a:cubicBezTo>
                  <a:cubicBezTo>
                    <a:pt x="63" y="53"/>
                    <a:pt x="51" y="65"/>
                    <a:pt x="42" y="79"/>
                  </a:cubicBezTo>
                  <a:cubicBezTo>
                    <a:pt x="15" y="72"/>
                    <a:pt x="15" y="72"/>
                    <a:pt x="15" y="72"/>
                  </a:cubicBezTo>
                  <a:cubicBezTo>
                    <a:pt x="12" y="71"/>
                    <a:pt x="9" y="73"/>
                    <a:pt x="8" y="75"/>
                  </a:cubicBezTo>
                  <a:cubicBezTo>
                    <a:pt x="1" y="92"/>
                    <a:pt x="1" y="92"/>
                    <a:pt x="1" y="92"/>
                  </a:cubicBezTo>
                  <a:cubicBezTo>
                    <a:pt x="0" y="94"/>
                    <a:pt x="1" y="97"/>
                    <a:pt x="4" y="99"/>
                  </a:cubicBezTo>
                  <a:cubicBezTo>
                    <a:pt x="28" y="112"/>
                    <a:pt x="28" y="112"/>
                    <a:pt x="28" y="112"/>
                  </a:cubicBezTo>
                  <a:cubicBezTo>
                    <a:pt x="26" y="121"/>
                    <a:pt x="25" y="130"/>
                    <a:pt x="26" y="140"/>
                  </a:cubicBezTo>
                  <a:cubicBezTo>
                    <a:pt x="26" y="148"/>
                    <a:pt x="27" y="156"/>
                    <a:pt x="29" y="164"/>
                  </a:cubicBezTo>
                  <a:cubicBezTo>
                    <a:pt x="5" y="178"/>
                    <a:pt x="5" y="178"/>
                    <a:pt x="5" y="178"/>
                  </a:cubicBezTo>
                  <a:cubicBezTo>
                    <a:pt x="2" y="180"/>
                    <a:pt x="1" y="183"/>
                    <a:pt x="3" y="185"/>
                  </a:cubicBezTo>
                  <a:cubicBezTo>
                    <a:pt x="10" y="202"/>
                    <a:pt x="10" y="202"/>
                    <a:pt x="10" y="202"/>
                  </a:cubicBezTo>
                  <a:cubicBezTo>
                    <a:pt x="11" y="204"/>
                    <a:pt x="14" y="205"/>
                    <a:pt x="17" y="204"/>
                  </a:cubicBezTo>
                  <a:cubicBezTo>
                    <a:pt x="43" y="196"/>
                    <a:pt x="43" y="196"/>
                    <a:pt x="43" y="196"/>
                  </a:cubicBezTo>
                  <a:cubicBezTo>
                    <a:pt x="52" y="211"/>
                    <a:pt x="65" y="224"/>
                    <a:pt x="80" y="232"/>
                  </a:cubicBezTo>
                  <a:cubicBezTo>
                    <a:pt x="74" y="257"/>
                    <a:pt x="74" y="257"/>
                    <a:pt x="74" y="257"/>
                  </a:cubicBezTo>
                  <a:cubicBezTo>
                    <a:pt x="73" y="260"/>
                    <a:pt x="74" y="263"/>
                    <a:pt x="77" y="264"/>
                  </a:cubicBezTo>
                  <a:cubicBezTo>
                    <a:pt x="93" y="270"/>
                    <a:pt x="93" y="270"/>
                    <a:pt x="93" y="270"/>
                  </a:cubicBezTo>
                  <a:cubicBezTo>
                    <a:pt x="96" y="272"/>
                    <a:pt x="99" y="270"/>
                    <a:pt x="100" y="268"/>
                  </a:cubicBezTo>
                  <a:cubicBezTo>
                    <a:pt x="113" y="245"/>
                    <a:pt x="113" y="245"/>
                    <a:pt x="113" y="245"/>
                  </a:cubicBezTo>
                  <a:cubicBezTo>
                    <a:pt x="121" y="247"/>
                    <a:pt x="130" y="248"/>
                    <a:pt x="138" y="248"/>
                  </a:cubicBezTo>
                  <a:cubicBezTo>
                    <a:pt x="147" y="247"/>
                    <a:pt x="155" y="246"/>
                    <a:pt x="162" y="244"/>
                  </a:cubicBezTo>
                  <a:cubicBezTo>
                    <a:pt x="175" y="266"/>
                    <a:pt x="175" y="266"/>
                    <a:pt x="175" y="266"/>
                  </a:cubicBezTo>
                  <a:cubicBezTo>
                    <a:pt x="177" y="269"/>
                    <a:pt x="180" y="270"/>
                    <a:pt x="182" y="268"/>
                  </a:cubicBezTo>
                  <a:cubicBezTo>
                    <a:pt x="199" y="261"/>
                    <a:pt x="199" y="261"/>
                    <a:pt x="199" y="261"/>
                  </a:cubicBezTo>
                  <a:cubicBezTo>
                    <a:pt x="201" y="260"/>
                    <a:pt x="203" y="257"/>
                    <a:pt x="202" y="254"/>
                  </a:cubicBezTo>
                  <a:cubicBezTo>
                    <a:pt x="194" y="231"/>
                    <a:pt x="194" y="231"/>
                    <a:pt x="194" y="231"/>
                  </a:cubicBezTo>
                  <a:cubicBezTo>
                    <a:pt x="210" y="221"/>
                    <a:pt x="222" y="208"/>
                    <a:pt x="231" y="193"/>
                  </a:cubicBezTo>
                  <a:cubicBezTo>
                    <a:pt x="256" y="199"/>
                    <a:pt x="256" y="199"/>
                    <a:pt x="256" y="199"/>
                  </a:cubicBezTo>
                  <a:cubicBezTo>
                    <a:pt x="259" y="200"/>
                    <a:pt x="262" y="198"/>
                    <a:pt x="262" y="196"/>
                  </a:cubicBezTo>
                  <a:cubicBezTo>
                    <a:pt x="269" y="179"/>
                    <a:pt x="269" y="179"/>
                    <a:pt x="269" y="179"/>
                  </a:cubicBezTo>
                  <a:cubicBezTo>
                    <a:pt x="270" y="177"/>
                    <a:pt x="269" y="174"/>
                    <a:pt x="267" y="172"/>
                  </a:cubicBezTo>
                  <a:close/>
                  <a:moveTo>
                    <a:pt x="138" y="215"/>
                  </a:moveTo>
                  <a:cubicBezTo>
                    <a:pt x="95" y="216"/>
                    <a:pt x="59" y="182"/>
                    <a:pt x="58" y="139"/>
                  </a:cubicBezTo>
                  <a:cubicBezTo>
                    <a:pt x="57" y="96"/>
                    <a:pt x="91" y="60"/>
                    <a:pt x="134" y="59"/>
                  </a:cubicBezTo>
                  <a:cubicBezTo>
                    <a:pt x="177" y="58"/>
                    <a:pt x="213" y="92"/>
                    <a:pt x="214" y="136"/>
                  </a:cubicBezTo>
                  <a:cubicBezTo>
                    <a:pt x="215" y="179"/>
                    <a:pt x="181" y="214"/>
                    <a:pt x="138" y="215"/>
                  </a:cubicBezTo>
                  <a:close/>
                  <a:moveTo>
                    <a:pt x="137" y="176"/>
                  </a:moveTo>
                  <a:cubicBezTo>
                    <a:pt x="116" y="176"/>
                    <a:pt x="98" y="160"/>
                    <a:pt x="97" y="138"/>
                  </a:cubicBezTo>
                  <a:cubicBezTo>
                    <a:pt x="97" y="117"/>
                    <a:pt x="114" y="99"/>
                    <a:pt x="135" y="99"/>
                  </a:cubicBezTo>
                  <a:cubicBezTo>
                    <a:pt x="156" y="98"/>
                    <a:pt x="174" y="115"/>
                    <a:pt x="174" y="136"/>
                  </a:cubicBezTo>
                  <a:cubicBezTo>
                    <a:pt x="175" y="158"/>
                    <a:pt x="158" y="175"/>
                    <a:pt x="137" y="176"/>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0" compatLnSpc="1"/>
            <a:lstStyle/>
            <a:p>
              <a:endParaRPr lang="en-US" sz="675"/>
            </a:p>
          </p:txBody>
        </p:sp>
        <p:sp>
          <p:nvSpPr>
            <p:cNvPr id="24" name="Freeform 26"/>
            <p:cNvSpPr>
              <a:spLocks noEditPoints="1"/>
            </p:cNvSpPr>
            <p:nvPr/>
          </p:nvSpPr>
          <p:spPr bwMode="auto">
            <a:xfrm flipH="1">
              <a:off x="13526766" y="5187608"/>
              <a:ext cx="1416298" cy="1426988"/>
            </a:xfrm>
            <a:custGeom>
              <a:avLst/>
              <a:gdLst>
                <a:gd name="T0" fmla="*/ 244 w 270"/>
                <a:gd name="T1" fmla="*/ 160 h 272"/>
                <a:gd name="T2" fmla="*/ 242 w 270"/>
                <a:gd name="T3" fmla="*/ 106 h 272"/>
                <a:gd name="T4" fmla="*/ 266 w 270"/>
                <a:gd name="T5" fmla="*/ 86 h 272"/>
                <a:gd name="T6" fmla="*/ 252 w 270"/>
                <a:gd name="T7" fmla="*/ 67 h 272"/>
                <a:gd name="T8" fmla="*/ 192 w 270"/>
                <a:gd name="T9" fmla="*/ 42 h 272"/>
                <a:gd name="T10" fmla="*/ 197 w 270"/>
                <a:gd name="T11" fmla="*/ 9 h 272"/>
                <a:gd name="T12" fmla="*/ 173 w 270"/>
                <a:gd name="T13" fmla="*/ 4 h 272"/>
                <a:gd name="T14" fmla="*/ 158 w 270"/>
                <a:gd name="T15" fmla="*/ 30 h 272"/>
                <a:gd name="T16" fmla="*/ 111 w 270"/>
                <a:gd name="T17" fmla="*/ 30 h 272"/>
                <a:gd name="T18" fmla="*/ 94 w 270"/>
                <a:gd name="T19" fmla="*/ 5 h 272"/>
                <a:gd name="T20" fmla="*/ 71 w 270"/>
                <a:gd name="T21" fmla="*/ 11 h 272"/>
                <a:gd name="T22" fmla="*/ 78 w 270"/>
                <a:gd name="T23" fmla="*/ 44 h 272"/>
                <a:gd name="T24" fmla="*/ 15 w 270"/>
                <a:gd name="T25" fmla="*/ 72 h 272"/>
                <a:gd name="T26" fmla="*/ 1 w 270"/>
                <a:gd name="T27" fmla="*/ 92 h 272"/>
                <a:gd name="T28" fmla="*/ 29 w 270"/>
                <a:gd name="T29" fmla="*/ 112 h 272"/>
                <a:gd name="T30" fmla="*/ 29 w 270"/>
                <a:gd name="T31" fmla="*/ 164 h 272"/>
                <a:gd name="T32" fmla="*/ 3 w 270"/>
                <a:gd name="T33" fmla="*/ 186 h 272"/>
                <a:gd name="T34" fmla="*/ 17 w 270"/>
                <a:gd name="T35" fmla="*/ 205 h 272"/>
                <a:gd name="T36" fmla="*/ 80 w 270"/>
                <a:gd name="T37" fmla="*/ 233 h 272"/>
                <a:gd name="T38" fmla="*/ 77 w 270"/>
                <a:gd name="T39" fmla="*/ 264 h 272"/>
                <a:gd name="T40" fmla="*/ 100 w 270"/>
                <a:gd name="T41" fmla="*/ 268 h 272"/>
                <a:gd name="T42" fmla="*/ 139 w 270"/>
                <a:gd name="T43" fmla="*/ 248 h 272"/>
                <a:gd name="T44" fmla="*/ 176 w 270"/>
                <a:gd name="T45" fmla="*/ 266 h 272"/>
                <a:gd name="T46" fmla="*/ 199 w 270"/>
                <a:gd name="T47" fmla="*/ 261 h 272"/>
                <a:gd name="T48" fmla="*/ 195 w 270"/>
                <a:gd name="T49" fmla="*/ 231 h 272"/>
                <a:gd name="T50" fmla="*/ 256 w 270"/>
                <a:gd name="T51" fmla="*/ 199 h 272"/>
                <a:gd name="T52" fmla="*/ 269 w 270"/>
                <a:gd name="T53" fmla="*/ 179 h 272"/>
                <a:gd name="T54" fmla="*/ 138 w 270"/>
                <a:gd name="T55" fmla="*/ 216 h 272"/>
                <a:gd name="T56" fmla="*/ 134 w 270"/>
                <a:gd name="T57" fmla="*/ 60 h 272"/>
                <a:gd name="T58" fmla="*/ 138 w 270"/>
                <a:gd name="T59" fmla="*/ 216 h 272"/>
                <a:gd name="T60" fmla="*/ 97 w 270"/>
                <a:gd name="T61" fmla="*/ 139 h 272"/>
                <a:gd name="T62" fmla="*/ 175 w 270"/>
                <a:gd name="T63" fmla="*/ 13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272">
                  <a:moveTo>
                    <a:pt x="267" y="172"/>
                  </a:moveTo>
                  <a:cubicBezTo>
                    <a:pt x="244" y="160"/>
                    <a:pt x="244" y="160"/>
                    <a:pt x="244" y="160"/>
                  </a:cubicBezTo>
                  <a:cubicBezTo>
                    <a:pt x="246" y="152"/>
                    <a:pt x="246" y="144"/>
                    <a:pt x="246" y="135"/>
                  </a:cubicBezTo>
                  <a:cubicBezTo>
                    <a:pt x="246" y="125"/>
                    <a:pt x="244" y="116"/>
                    <a:pt x="242" y="106"/>
                  </a:cubicBezTo>
                  <a:cubicBezTo>
                    <a:pt x="264" y="93"/>
                    <a:pt x="264" y="93"/>
                    <a:pt x="264" y="93"/>
                  </a:cubicBezTo>
                  <a:cubicBezTo>
                    <a:pt x="267" y="91"/>
                    <a:pt x="268" y="88"/>
                    <a:pt x="266" y="86"/>
                  </a:cubicBezTo>
                  <a:cubicBezTo>
                    <a:pt x="259" y="69"/>
                    <a:pt x="259" y="69"/>
                    <a:pt x="259" y="69"/>
                  </a:cubicBezTo>
                  <a:cubicBezTo>
                    <a:pt x="258" y="67"/>
                    <a:pt x="255" y="66"/>
                    <a:pt x="252" y="67"/>
                  </a:cubicBezTo>
                  <a:cubicBezTo>
                    <a:pt x="227" y="75"/>
                    <a:pt x="227" y="75"/>
                    <a:pt x="227" y="75"/>
                  </a:cubicBezTo>
                  <a:cubicBezTo>
                    <a:pt x="217" y="62"/>
                    <a:pt x="206" y="51"/>
                    <a:pt x="192" y="42"/>
                  </a:cubicBezTo>
                  <a:cubicBezTo>
                    <a:pt x="200" y="15"/>
                    <a:pt x="200" y="15"/>
                    <a:pt x="200" y="15"/>
                  </a:cubicBezTo>
                  <a:cubicBezTo>
                    <a:pt x="201" y="12"/>
                    <a:pt x="199" y="9"/>
                    <a:pt x="197" y="9"/>
                  </a:cubicBezTo>
                  <a:cubicBezTo>
                    <a:pt x="180" y="1"/>
                    <a:pt x="180" y="1"/>
                    <a:pt x="180" y="1"/>
                  </a:cubicBezTo>
                  <a:cubicBezTo>
                    <a:pt x="178" y="0"/>
                    <a:pt x="175" y="1"/>
                    <a:pt x="173" y="4"/>
                  </a:cubicBezTo>
                  <a:cubicBezTo>
                    <a:pt x="158" y="29"/>
                    <a:pt x="158" y="29"/>
                    <a:pt x="158" y="29"/>
                  </a:cubicBezTo>
                  <a:cubicBezTo>
                    <a:pt x="158" y="30"/>
                    <a:pt x="158" y="30"/>
                    <a:pt x="158" y="30"/>
                  </a:cubicBezTo>
                  <a:cubicBezTo>
                    <a:pt x="150" y="28"/>
                    <a:pt x="142" y="27"/>
                    <a:pt x="133" y="27"/>
                  </a:cubicBezTo>
                  <a:cubicBezTo>
                    <a:pt x="126" y="28"/>
                    <a:pt x="118" y="29"/>
                    <a:pt x="111" y="30"/>
                  </a:cubicBezTo>
                  <a:cubicBezTo>
                    <a:pt x="111" y="30"/>
                    <a:pt x="111" y="30"/>
                    <a:pt x="111" y="30"/>
                  </a:cubicBezTo>
                  <a:cubicBezTo>
                    <a:pt x="94" y="5"/>
                    <a:pt x="94" y="5"/>
                    <a:pt x="94" y="5"/>
                  </a:cubicBezTo>
                  <a:cubicBezTo>
                    <a:pt x="93" y="2"/>
                    <a:pt x="90" y="1"/>
                    <a:pt x="87" y="3"/>
                  </a:cubicBezTo>
                  <a:cubicBezTo>
                    <a:pt x="71" y="11"/>
                    <a:pt x="71" y="11"/>
                    <a:pt x="71" y="11"/>
                  </a:cubicBezTo>
                  <a:cubicBezTo>
                    <a:pt x="69" y="12"/>
                    <a:pt x="68" y="15"/>
                    <a:pt x="69" y="18"/>
                  </a:cubicBezTo>
                  <a:cubicBezTo>
                    <a:pt x="78" y="44"/>
                    <a:pt x="78" y="44"/>
                    <a:pt x="78" y="44"/>
                  </a:cubicBezTo>
                  <a:cubicBezTo>
                    <a:pt x="63" y="53"/>
                    <a:pt x="51" y="65"/>
                    <a:pt x="42" y="79"/>
                  </a:cubicBezTo>
                  <a:cubicBezTo>
                    <a:pt x="15" y="72"/>
                    <a:pt x="15" y="72"/>
                    <a:pt x="15" y="72"/>
                  </a:cubicBezTo>
                  <a:cubicBezTo>
                    <a:pt x="12" y="71"/>
                    <a:pt x="9" y="73"/>
                    <a:pt x="8" y="75"/>
                  </a:cubicBezTo>
                  <a:cubicBezTo>
                    <a:pt x="1" y="92"/>
                    <a:pt x="1" y="92"/>
                    <a:pt x="1" y="92"/>
                  </a:cubicBezTo>
                  <a:cubicBezTo>
                    <a:pt x="0" y="94"/>
                    <a:pt x="1" y="97"/>
                    <a:pt x="4" y="99"/>
                  </a:cubicBezTo>
                  <a:cubicBezTo>
                    <a:pt x="29" y="112"/>
                    <a:pt x="29" y="112"/>
                    <a:pt x="29" y="112"/>
                  </a:cubicBezTo>
                  <a:cubicBezTo>
                    <a:pt x="27" y="121"/>
                    <a:pt x="26" y="131"/>
                    <a:pt x="26" y="140"/>
                  </a:cubicBezTo>
                  <a:cubicBezTo>
                    <a:pt x="26" y="148"/>
                    <a:pt x="27" y="156"/>
                    <a:pt x="29" y="164"/>
                  </a:cubicBezTo>
                  <a:cubicBezTo>
                    <a:pt x="5" y="179"/>
                    <a:pt x="5" y="179"/>
                    <a:pt x="5" y="179"/>
                  </a:cubicBezTo>
                  <a:cubicBezTo>
                    <a:pt x="3" y="180"/>
                    <a:pt x="2" y="183"/>
                    <a:pt x="3" y="186"/>
                  </a:cubicBezTo>
                  <a:cubicBezTo>
                    <a:pt x="10" y="202"/>
                    <a:pt x="10" y="202"/>
                    <a:pt x="10" y="202"/>
                  </a:cubicBezTo>
                  <a:cubicBezTo>
                    <a:pt x="11" y="204"/>
                    <a:pt x="14" y="206"/>
                    <a:pt x="17" y="205"/>
                  </a:cubicBezTo>
                  <a:cubicBezTo>
                    <a:pt x="43" y="197"/>
                    <a:pt x="43" y="197"/>
                    <a:pt x="43" y="197"/>
                  </a:cubicBezTo>
                  <a:cubicBezTo>
                    <a:pt x="52" y="211"/>
                    <a:pt x="65" y="224"/>
                    <a:pt x="80" y="233"/>
                  </a:cubicBezTo>
                  <a:cubicBezTo>
                    <a:pt x="74" y="257"/>
                    <a:pt x="74" y="257"/>
                    <a:pt x="74" y="257"/>
                  </a:cubicBezTo>
                  <a:cubicBezTo>
                    <a:pt x="73" y="260"/>
                    <a:pt x="74" y="263"/>
                    <a:pt x="77" y="264"/>
                  </a:cubicBezTo>
                  <a:cubicBezTo>
                    <a:pt x="93" y="271"/>
                    <a:pt x="93" y="271"/>
                    <a:pt x="93" y="271"/>
                  </a:cubicBezTo>
                  <a:cubicBezTo>
                    <a:pt x="96" y="272"/>
                    <a:pt x="99" y="271"/>
                    <a:pt x="100" y="268"/>
                  </a:cubicBezTo>
                  <a:cubicBezTo>
                    <a:pt x="113" y="245"/>
                    <a:pt x="113" y="245"/>
                    <a:pt x="113" y="245"/>
                  </a:cubicBezTo>
                  <a:cubicBezTo>
                    <a:pt x="121" y="247"/>
                    <a:pt x="130" y="248"/>
                    <a:pt x="139" y="248"/>
                  </a:cubicBezTo>
                  <a:cubicBezTo>
                    <a:pt x="147" y="248"/>
                    <a:pt x="155" y="247"/>
                    <a:pt x="162" y="245"/>
                  </a:cubicBezTo>
                  <a:cubicBezTo>
                    <a:pt x="176" y="266"/>
                    <a:pt x="176" y="266"/>
                    <a:pt x="176" y="266"/>
                  </a:cubicBezTo>
                  <a:cubicBezTo>
                    <a:pt x="177" y="269"/>
                    <a:pt x="180" y="270"/>
                    <a:pt x="183" y="269"/>
                  </a:cubicBezTo>
                  <a:cubicBezTo>
                    <a:pt x="199" y="261"/>
                    <a:pt x="199" y="261"/>
                    <a:pt x="199" y="261"/>
                  </a:cubicBezTo>
                  <a:cubicBezTo>
                    <a:pt x="201" y="260"/>
                    <a:pt x="203" y="257"/>
                    <a:pt x="202" y="254"/>
                  </a:cubicBezTo>
                  <a:cubicBezTo>
                    <a:pt x="195" y="231"/>
                    <a:pt x="195" y="231"/>
                    <a:pt x="195" y="231"/>
                  </a:cubicBezTo>
                  <a:cubicBezTo>
                    <a:pt x="210" y="221"/>
                    <a:pt x="223" y="208"/>
                    <a:pt x="232" y="193"/>
                  </a:cubicBezTo>
                  <a:cubicBezTo>
                    <a:pt x="256" y="199"/>
                    <a:pt x="256" y="199"/>
                    <a:pt x="256" y="199"/>
                  </a:cubicBezTo>
                  <a:cubicBezTo>
                    <a:pt x="259" y="200"/>
                    <a:pt x="262" y="199"/>
                    <a:pt x="263" y="196"/>
                  </a:cubicBezTo>
                  <a:cubicBezTo>
                    <a:pt x="269" y="179"/>
                    <a:pt x="269" y="179"/>
                    <a:pt x="269" y="179"/>
                  </a:cubicBezTo>
                  <a:cubicBezTo>
                    <a:pt x="270" y="177"/>
                    <a:pt x="269" y="174"/>
                    <a:pt x="267" y="172"/>
                  </a:cubicBezTo>
                  <a:close/>
                  <a:moveTo>
                    <a:pt x="138" y="216"/>
                  </a:moveTo>
                  <a:cubicBezTo>
                    <a:pt x="95" y="217"/>
                    <a:pt x="59" y="183"/>
                    <a:pt x="58" y="139"/>
                  </a:cubicBezTo>
                  <a:cubicBezTo>
                    <a:pt x="57" y="96"/>
                    <a:pt x="91" y="61"/>
                    <a:pt x="134" y="60"/>
                  </a:cubicBezTo>
                  <a:cubicBezTo>
                    <a:pt x="177" y="59"/>
                    <a:pt x="213" y="93"/>
                    <a:pt x="214" y="136"/>
                  </a:cubicBezTo>
                  <a:cubicBezTo>
                    <a:pt x="215" y="179"/>
                    <a:pt x="181" y="215"/>
                    <a:pt x="138" y="216"/>
                  </a:cubicBezTo>
                  <a:close/>
                  <a:moveTo>
                    <a:pt x="137" y="176"/>
                  </a:moveTo>
                  <a:cubicBezTo>
                    <a:pt x="116" y="177"/>
                    <a:pt x="98" y="160"/>
                    <a:pt x="97" y="139"/>
                  </a:cubicBezTo>
                  <a:cubicBezTo>
                    <a:pt x="97" y="117"/>
                    <a:pt x="114" y="100"/>
                    <a:pt x="135" y="99"/>
                  </a:cubicBezTo>
                  <a:cubicBezTo>
                    <a:pt x="156" y="99"/>
                    <a:pt x="174" y="115"/>
                    <a:pt x="175" y="137"/>
                  </a:cubicBezTo>
                  <a:cubicBezTo>
                    <a:pt x="175" y="158"/>
                    <a:pt x="158" y="176"/>
                    <a:pt x="137" y="176"/>
                  </a:cubicBezTo>
                  <a:close/>
                </a:path>
              </a:pathLst>
            </a:custGeom>
            <a:solidFill>
              <a:schemeClr val="accent2">
                <a:lumMod val="40000"/>
                <a:lumOff val="60000"/>
              </a:schemeClr>
            </a:solidFill>
            <a:ln>
              <a:noFill/>
            </a:ln>
          </p:spPr>
          <p:txBody>
            <a:bodyPr vert="horz" wrap="square" lIns="45714" tIns="22857" rIns="45714" bIns="22857" numCol="1" anchor="t" anchorCtr="0" compatLnSpc="1"/>
            <a:lstStyle/>
            <a:p>
              <a:endParaRPr lang="en-US" sz="675"/>
            </a:p>
          </p:txBody>
        </p:sp>
        <p:sp>
          <p:nvSpPr>
            <p:cNvPr id="25" name="Freeform 28"/>
            <p:cNvSpPr>
              <a:spLocks noEditPoints="1"/>
            </p:cNvSpPr>
            <p:nvPr/>
          </p:nvSpPr>
          <p:spPr bwMode="auto">
            <a:xfrm flipH="1">
              <a:off x="19547370" y="4706601"/>
              <a:ext cx="1531206" cy="1536550"/>
            </a:xfrm>
            <a:custGeom>
              <a:avLst/>
              <a:gdLst>
                <a:gd name="T0" fmla="*/ 260 w 292"/>
                <a:gd name="T1" fmla="*/ 161 h 293"/>
                <a:gd name="T2" fmla="*/ 291 w 292"/>
                <a:gd name="T3" fmla="*/ 138 h 293"/>
                <a:gd name="T4" fmla="*/ 255 w 292"/>
                <a:gd name="T5" fmla="*/ 115 h 293"/>
                <a:gd name="T6" fmla="*/ 276 w 292"/>
                <a:gd name="T7" fmla="*/ 83 h 293"/>
                <a:gd name="T8" fmla="*/ 233 w 292"/>
                <a:gd name="T9" fmla="*/ 75 h 293"/>
                <a:gd name="T10" fmla="*/ 243 w 292"/>
                <a:gd name="T11" fmla="*/ 39 h 293"/>
                <a:gd name="T12" fmla="*/ 198 w 292"/>
                <a:gd name="T13" fmla="*/ 47 h 293"/>
                <a:gd name="T14" fmla="*/ 201 w 292"/>
                <a:gd name="T15" fmla="*/ 17 h 293"/>
                <a:gd name="T16" fmla="*/ 173 w 292"/>
                <a:gd name="T17" fmla="*/ 8 h 293"/>
                <a:gd name="T18" fmla="*/ 155 w 292"/>
                <a:gd name="T19" fmla="*/ 35 h 293"/>
                <a:gd name="T20" fmla="*/ 122 w 292"/>
                <a:gd name="T21" fmla="*/ 4 h 293"/>
                <a:gd name="T22" fmla="*/ 112 w 292"/>
                <a:gd name="T23" fmla="*/ 41 h 293"/>
                <a:gd name="T24" fmla="*/ 86 w 292"/>
                <a:gd name="T25" fmla="*/ 15 h 293"/>
                <a:gd name="T26" fmla="*/ 79 w 292"/>
                <a:gd name="T27" fmla="*/ 59 h 293"/>
                <a:gd name="T28" fmla="*/ 48 w 292"/>
                <a:gd name="T29" fmla="*/ 47 h 293"/>
                <a:gd name="T30" fmla="*/ 29 w 292"/>
                <a:gd name="T31" fmla="*/ 70 h 293"/>
                <a:gd name="T32" fmla="*/ 47 w 292"/>
                <a:gd name="T33" fmla="*/ 99 h 293"/>
                <a:gd name="T34" fmla="*/ 10 w 292"/>
                <a:gd name="T35" fmla="*/ 98 h 293"/>
                <a:gd name="T36" fmla="*/ 36 w 292"/>
                <a:gd name="T37" fmla="*/ 135 h 293"/>
                <a:gd name="T38" fmla="*/ 35 w 292"/>
                <a:gd name="T39" fmla="*/ 141 h 293"/>
                <a:gd name="T40" fmla="*/ 3 w 292"/>
                <a:gd name="T41" fmla="*/ 173 h 293"/>
                <a:gd name="T42" fmla="*/ 42 w 292"/>
                <a:gd name="T43" fmla="*/ 185 h 293"/>
                <a:gd name="T44" fmla="*/ 24 w 292"/>
                <a:gd name="T45" fmla="*/ 226 h 293"/>
                <a:gd name="T46" fmla="*/ 64 w 292"/>
                <a:gd name="T47" fmla="*/ 223 h 293"/>
                <a:gd name="T48" fmla="*/ 64 w 292"/>
                <a:gd name="T49" fmla="*/ 267 h 293"/>
                <a:gd name="T50" fmla="*/ 100 w 292"/>
                <a:gd name="T51" fmla="*/ 250 h 293"/>
                <a:gd name="T52" fmla="*/ 117 w 292"/>
                <a:gd name="T53" fmla="*/ 290 h 293"/>
                <a:gd name="T54" fmla="*/ 139 w 292"/>
                <a:gd name="T55" fmla="*/ 260 h 293"/>
                <a:gd name="T56" fmla="*/ 171 w 292"/>
                <a:gd name="T57" fmla="*/ 290 h 293"/>
                <a:gd name="T58" fmla="*/ 184 w 292"/>
                <a:gd name="T59" fmla="*/ 255 h 293"/>
                <a:gd name="T60" fmla="*/ 224 w 292"/>
                <a:gd name="T61" fmla="*/ 270 h 293"/>
                <a:gd name="T62" fmla="*/ 223 w 292"/>
                <a:gd name="T63" fmla="*/ 232 h 293"/>
                <a:gd name="T64" fmla="*/ 265 w 292"/>
                <a:gd name="T65" fmla="*/ 231 h 293"/>
                <a:gd name="T66" fmla="*/ 250 w 292"/>
                <a:gd name="T67" fmla="*/ 196 h 293"/>
                <a:gd name="T68" fmla="*/ 288 w 292"/>
                <a:gd name="T69" fmla="*/ 178 h 293"/>
                <a:gd name="T70" fmla="*/ 171 w 292"/>
                <a:gd name="T71" fmla="*/ 193 h 293"/>
                <a:gd name="T72" fmla="*/ 70 w 292"/>
                <a:gd name="T73" fmla="*/ 182 h 293"/>
                <a:gd name="T74" fmla="*/ 116 w 292"/>
                <a:gd name="T75" fmla="*/ 227 h 293"/>
                <a:gd name="T76" fmla="*/ 153 w 292"/>
                <a:gd name="T77" fmla="*/ 97 h 293"/>
                <a:gd name="T78" fmla="*/ 163 w 292"/>
                <a:gd name="T79" fmla="*/ 65 h 293"/>
                <a:gd name="T80" fmla="*/ 170 w 292"/>
                <a:gd name="T81" fmla="*/ 102 h 293"/>
                <a:gd name="T82" fmla="*/ 198 w 292"/>
                <a:gd name="T83" fmla="*/ 141 h 293"/>
                <a:gd name="T84" fmla="*/ 208 w 292"/>
                <a:gd name="T85" fmla="*/ 207 h 293"/>
                <a:gd name="T86" fmla="*/ 198 w 292"/>
                <a:gd name="T87" fmla="*/ 141 h 293"/>
                <a:gd name="T88" fmla="*/ 127 w 292"/>
                <a:gd name="T89" fmla="*/ 142 h 293"/>
                <a:gd name="T90" fmla="*/ 98 w 292"/>
                <a:gd name="T91" fmla="*/ 157 h 293"/>
                <a:gd name="T92" fmla="*/ 85 w 292"/>
                <a:gd name="T93" fmla="*/ 91 h 293"/>
                <a:gd name="T94" fmla="*/ 98 w 292"/>
                <a:gd name="T95" fmla="*/ 157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2" h="293">
                  <a:moveTo>
                    <a:pt x="288" y="178"/>
                  </a:moveTo>
                  <a:cubicBezTo>
                    <a:pt x="289" y="175"/>
                    <a:pt x="288" y="172"/>
                    <a:pt x="285" y="171"/>
                  </a:cubicBezTo>
                  <a:cubicBezTo>
                    <a:pt x="260" y="161"/>
                    <a:pt x="260" y="161"/>
                    <a:pt x="260" y="161"/>
                  </a:cubicBezTo>
                  <a:cubicBezTo>
                    <a:pt x="260" y="157"/>
                    <a:pt x="260" y="154"/>
                    <a:pt x="260" y="151"/>
                  </a:cubicBezTo>
                  <a:cubicBezTo>
                    <a:pt x="287" y="144"/>
                    <a:pt x="287" y="144"/>
                    <a:pt x="287" y="144"/>
                  </a:cubicBezTo>
                  <a:cubicBezTo>
                    <a:pt x="290" y="143"/>
                    <a:pt x="292" y="141"/>
                    <a:pt x="291" y="138"/>
                  </a:cubicBezTo>
                  <a:cubicBezTo>
                    <a:pt x="289" y="120"/>
                    <a:pt x="289" y="120"/>
                    <a:pt x="289" y="120"/>
                  </a:cubicBezTo>
                  <a:cubicBezTo>
                    <a:pt x="289" y="117"/>
                    <a:pt x="286" y="115"/>
                    <a:pt x="283" y="115"/>
                  </a:cubicBezTo>
                  <a:cubicBezTo>
                    <a:pt x="255" y="115"/>
                    <a:pt x="255" y="115"/>
                    <a:pt x="255" y="115"/>
                  </a:cubicBezTo>
                  <a:cubicBezTo>
                    <a:pt x="254" y="112"/>
                    <a:pt x="253" y="109"/>
                    <a:pt x="252" y="106"/>
                  </a:cubicBezTo>
                  <a:cubicBezTo>
                    <a:pt x="274" y="91"/>
                    <a:pt x="274" y="91"/>
                    <a:pt x="274" y="91"/>
                  </a:cubicBezTo>
                  <a:cubicBezTo>
                    <a:pt x="277" y="89"/>
                    <a:pt x="278" y="85"/>
                    <a:pt x="276" y="83"/>
                  </a:cubicBezTo>
                  <a:cubicBezTo>
                    <a:pt x="268" y="67"/>
                    <a:pt x="268" y="67"/>
                    <a:pt x="268" y="67"/>
                  </a:cubicBezTo>
                  <a:cubicBezTo>
                    <a:pt x="267" y="64"/>
                    <a:pt x="263" y="63"/>
                    <a:pt x="260" y="64"/>
                  </a:cubicBezTo>
                  <a:cubicBezTo>
                    <a:pt x="233" y="75"/>
                    <a:pt x="233" y="75"/>
                    <a:pt x="233" y="75"/>
                  </a:cubicBezTo>
                  <a:cubicBezTo>
                    <a:pt x="232" y="73"/>
                    <a:pt x="230" y="71"/>
                    <a:pt x="228" y="69"/>
                  </a:cubicBezTo>
                  <a:cubicBezTo>
                    <a:pt x="244" y="46"/>
                    <a:pt x="244" y="46"/>
                    <a:pt x="244" y="46"/>
                  </a:cubicBezTo>
                  <a:cubicBezTo>
                    <a:pt x="245" y="44"/>
                    <a:pt x="245" y="40"/>
                    <a:pt x="243" y="39"/>
                  </a:cubicBezTo>
                  <a:cubicBezTo>
                    <a:pt x="229" y="26"/>
                    <a:pt x="229" y="26"/>
                    <a:pt x="229" y="26"/>
                  </a:cubicBezTo>
                  <a:cubicBezTo>
                    <a:pt x="227" y="25"/>
                    <a:pt x="223" y="25"/>
                    <a:pt x="221" y="27"/>
                  </a:cubicBezTo>
                  <a:cubicBezTo>
                    <a:pt x="198" y="47"/>
                    <a:pt x="198" y="47"/>
                    <a:pt x="198" y="47"/>
                  </a:cubicBezTo>
                  <a:cubicBezTo>
                    <a:pt x="198" y="47"/>
                    <a:pt x="198" y="47"/>
                    <a:pt x="198" y="47"/>
                  </a:cubicBezTo>
                  <a:cubicBezTo>
                    <a:pt x="198" y="47"/>
                    <a:pt x="197" y="47"/>
                    <a:pt x="197" y="47"/>
                  </a:cubicBezTo>
                  <a:cubicBezTo>
                    <a:pt x="201" y="17"/>
                    <a:pt x="201" y="17"/>
                    <a:pt x="201" y="17"/>
                  </a:cubicBezTo>
                  <a:cubicBezTo>
                    <a:pt x="202" y="13"/>
                    <a:pt x="200" y="11"/>
                    <a:pt x="197" y="10"/>
                  </a:cubicBezTo>
                  <a:cubicBezTo>
                    <a:pt x="180" y="5"/>
                    <a:pt x="180" y="5"/>
                    <a:pt x="180" y="5"/>
                  </a:cubicBezTo>
                  <a:cubicBezTo>
                    <a:pt x="177" y="4"/>
                    <a:pt x="174" y="5"/>
                    <a:pt x="173" y="8"/>
                  </a:cubicBezTo>
                  <a:cubicBezTo>
                    <a:pt x="161" y="36"/>
                    <a:pt x="161" y="36"/>
                    <a:pt x="161" y="36"/>
                  </a:cubicBezTo>
                  <a:cubicBezTo>
                    <a:pt x="159" y="36"/>
                    <a:pt x="157" y="36"/>
                    <a:pt x="155" y="36"/>
                  </a:cubicBezTo>
                  <a:cubicBezTo>
                    <a:pt x="155" y="35"/>
                    <a:pt x="155" y="35"/>
                    <a:pt x="155" y="35"/>
                  </a:cubicBezTo>
                  <a:cubicBezTo>
                    <a:pt x="147" y="5"/>
                    <a:pt x="147" y="5"/>
                    <a:pt x="147" y="5"/>
                  </a:cubicBezTo>
                  <a:cubicBezTo>
                    <a:pt x="146" y="2"/>
                    <a:pt x="143" y="0"/>
                    <a:pt x="140" y="1"/>
                  </a:cubicBezTo>
                  <a:cubicBezTo>
                    <a:pt x="122" y="4"/>
                    <a:pt x="122" y="4"/>
                    <a:pt x="122" y="4"/>
                  </a:cubicBezTo>
                  <a:cubicBezTo>
                    <a:pt x="119" y="4"/>
                    <a:pt x="117" y="7"/>
                    <a:pt x="117" y="10"/>
                  </a:cubicBezTo>
                  <a:cubicBezTo>
                    <a:pt x="118" y="40"/>
                    <a:pt x="118" y="40"/>
                    <a:pt x="118" y="40"/>
                  </a:cubicBezTo>
                  <a:cubicBezTo>
                    <a:pt x="116" y="40"/>
                    <a:pt x="114" y="41"/>
                    <a:pt x="112" y="41"/>
                  </a:cubicBezTo>
                  <a:cubicBezTo>
                    <a:pt x="112" y="41"/>
                    <a:pt x="112" y="41"/>
                    <a:pt x="112" y="41"/>
                  </a:cubicBezTo>
                  <a:cubicBezTo>
                    <a:pt x="93" y="16"/>
                    <a:pt x="93" y="16"/>
                    <a:pt x="93" y="16"/>
                  </a:cubicBezTo>
                  <a:cubicBezTo>
                    <a:pt x="92" y="14"/>
                    <a:pt x="88" y="13"/>
                    <a:pt x="86" y="15"/>
                  </a:cubicBezTo>
                  <a:cubicBezTo>
                    <a:pt x="70" y="24"/>
                    <a:pt x="70" y="24"/>
                    <a:pt x="70" y="24"/>
                  </a:cubicBezTo>
                  <a:cubicBezTo>
                    <a:pt x="68" y="25"/>
                    <a:pt x="67" y="28"/>
                    <a:pt x="68" y="31"/>
                  </a:cubicBezTo>
                  <a:cubicBezTo>
                    <a:pt x="79" y="59"/>
                    <a:pt x="79" y="59"/>
                    <a:pt x="79" y="59"/>
                  </a:cubicBezTo>
                  <a:cubicBezTo>
                    <a:pt x="77" y="60"/>
                    <a:pt x="76" y="62"/>
                    <a:pt x="74" y="63"/>
                  </a:cubicBezTo>
                  <a:cubicBezTo>
                    <a:pt x="74" y="63"/>
                    <a:pt x="74" y="63"/>
                    <a:pt x="74" y="63"/>
                  </a:cubicBezTo>
                  <a:cubicBezTo>
                    <a:pt x="48" y="47"/>
                    <a:pt x="48" y="47"/>
                    <a:pt x="48" y="47"/>
                  </a:cubicBezTo>
                  <a:cubicBezTo>
                    <a:pt x="45" y="45"/>
                    <a:pt x="42" y="46"/>
                    <a:pt x="40" y="48"/>
                  </a:cubicBezTo>
                  <a:cubicBezTo>
                    <a:pt x="28" y="62"/>
                    <a:pt x="28" y="62"/>
                    <a:pt x="28" y="62"/>
                  </a:cubicBezTo>
                  <a:cubicBezTo>
                    <a:pt x="27" y="64"/>
                    <a:pt x="27" y="68"/>
                    <a:pt x="29" y="70"/>
                  </a:cubicBezTo>
                  <a:cubicBezTo>
                    <a:pt x="50" y="92"/>
                    <a:pt x="50" y="92"/>
                    <a:pt x="50" y="92"/>
                  </a:cubicBezTo>
                  <a:cubicBezTo>
                    <a:pt x="50" y="92"/>
                    <a:pt x="50" y="92"/>
                    <a:pt x="50" y="92"/>
                  </a:cubicBezTo>
                  <a:cubicBezTo>
                    <a:pt x="49" y="94"/>
                    <a:pt x="48" y="97"/>
                    <a:pt x="47" y="99"/>
                  </a:cubicBezTo>
                  <a:cubicBezTo>
                    <a:pt x="46" y="99"/>
                    <a:pt x="46" y="99"/>
                    <a:pt x="46" y="99"/>
                  </a:cubicBezTo>
                  <a:cubicBezTo>
                    <a:pt x="16" y="94"/>
                    <a:pt x="16" y="94"/>
                    <a:pt x="16" y="94"/>
                  </a:cubicBezTo>
                  <a:cubicBezTo>
                    <a:pt x="13" y="93"/>
                    <a:pt x="10" y="95"/>
                    <a:pt x="10" y="98"/>
                  </a:cubicBezTo>
                  <a:cubicBezTo>
                    <a:pt x="4" y="115"/>
                    <a:pt x="4" y="115"/>
                    <a:pt x="4" y="115"/>
                  </a:cubicBezTo>
                  <a:cubicBezTo>
                    <a:pt x="3" y="118"/>
                    <a:pt x="5" y="121"/>
                    <a:pt x="8" y="122"/>
                  </a:cubicBezTo>
                  <a:cubicBezTo>
                    <a:pt x="36" y="135"/>
                    <a:pt x="36" y="135"/>
                    <a:pt x="36" y="135"/>
                  </a:cubicBezTo>
                  <a:cubicBezTo>
                    <a:pt x="36" y="135"/>
                    <a:pt x="36" y="135"/>
                    <a:pt x="36" y="135"/>
                  </a:cubicBezTo>
                  <a:cubicBezTo>
                    <a:pt x="36" y="137"/>
                    <a:pt x="36" y="139"/>
                    <a:pt x="35" y="141"/>
                  </a:cubicBezTo>
                  <a:cubicBezTo>
                    <a:pt x="35" y="141"/>
                    <a:pt x="35" y="141"/>
                    <a:pt x="35" y="141"/>
                  </a:cubicBezTo>
                  <a:cubicBezTo>
                    <a:pt x="5" y="149"/>
                    <a:pt x="5" y="149"/>
                    <a:pt x="5" y="149"/>
                  </a:cubicBezTo>
                  <a:cubicBezTo>
                    <a:pt x="2" y="149"/>
                    <a:pt x="0" y="152"/>
                    <a:pt x="1" y="155"/>
                  </a:cubicBezTo>
                  <a:cubicBezTo>
                    <a:pt x="3" y="173"/>
                    <a:pt x="3" y="173"/>
                    <a:pt x="3" y="173"/>
                  </a:cubicBezTo>
                  <a:cubicBezTo>
                    <a:pt x="3" y="176"/>
                    <a:pt x="6" y="178"/>
                    <a:pt x="9" y="178"/>
                  </a:cubicBezTo>
                  <a:cubicBezTo>
                    <a:pt x="39" y="178"/>
                    <a:pt x="39" y="178"/>
                    <a:pt x="39" y="178"/>
                  </a:cubicBezTo>
                  <a:cubicBezTo>
                    <a:pt x="40" y="180"/>
                    <a:pt x="41" y="183"/>
                    <a:pt x="42" y="185"/>
                  </a:cubicBezTo>
                  <a:cubicBezTo>
                    <a:pt x="17" y="202"/>
                    <a:pt x="17" y="202"/>
                    <a:pt x="17" y="202"/>
                  </a:cubicBezTo>
                  <a:cubicBezTo>
                    <a:pt x="15" y="204"/>
                    <a:pt x="14" y="207"/>
                    <a:pt x="16" y="210"/>
                  </a:cubicBezTo>
                  <a:cubicBezTo>
                    <a:pt x="24" y="226"/>
                    <a:pt x="24" y="226"/>
                    <a:pt x="24" y="226"/>
                  </a:cubicBezTo>
                  <a:cubicBezTo>
                    <a:pt x="25" y="228"/>
                    <a:pt x="29" y="229"/>
                    <a:pt x="32" y="228"/>
                  </a:cubicBezTo>
                  <a:cubicBezTo>
                    <a:pt x="59" y="218"/>
                    <a:pt x="59" y="218"/>
                    <a:pt x="59" y="218"/>
                  </a:cubicBezTo>
                  <a:cubicBezTo>
                    <a:pt x="61" y="219"/>
                    <a:pt x="62" y="221"/>
                    <a:pt x="64" y="223"/>
                  </a:cubicBezTo>
                  <a:cubicBezTo>
                    <a:pt x="48" y="248"/>
                    <a:pt x="48" y="248"/>
                    <a:pt x="48" y="248"/>
                  </a:cubicBezTo>
                  <a:cubicBezTo>
                    <a:pt x="47" y="250"/>
                    <a:pt x="47" y="254"/>
                    <a:pt x="50" y="255"/>
                  </a:cubicBezTo>
                  <a:cubicBezTo>
                    <a:pt x="64" y="267"/>
                    <a:pt x="64" y="267"/>
                    <a:pt x="64" y="267"/>
                  </a:cubicBezTo>
                  <a:cubicBezTo>
                    <a:pt x="66" y="269"/>
                    <a:pt x="69" y="268"/>
                    <a:pt x="72" y="266"/>
                  </a:cubicBezTo>
                  <a:cubicBezTo>
                    <a:pt x="92" y="246"/>
                    <a:pt x="92" y="246"/>
                    <a:pt x="92" y="246"/>
                  </a:cubicBezTo>
                  <a:cubicBezTo>
                    <a:pt x="95" y="247"/>
                    <a:pt x="97" y="249"/>
                    <a:pt x="100" y="250"/>
                  </a:cubicBezTo>
                  <a:cubicBezTo>
                    <a:pt x="95" y="279"/>
                    <a:pt x="95" y="279"/>
                    <a:pt x="95" y="279"/>
                  </a:cubicBezTo>
                  <a:cubicBezTo>
                    <a:pt x="95" y="282"/>
                    <a:pt x="96" y="284"/>
                    <a:pt x="99" y="285"/>
                  </a:cubicBezTo>
                  <a:cubicBezTo>
                    <a:pt x="117" y="290"/>
                    <a:pt x="117" y="290"/>
                    <a:pt x="117" y="290"/>
                  </a:cubicBezTo>
                  <a:cubicBezTo>
                    <a:pt x="119" y="291"/>
                    <a:pt x="122" y="290"/>
                    <a:pt x="124" y="287"/>
                  </a:cubicBezTo>
                  <a:cubicBezTo>
                    <a:pt x="135" y="260"/>
                    <a:pt x="135" y="260"/>
                    <a:pt x="135" y="260"/>
                  </a:cubicBezTo>
                  <a:cubicBezTo>
                    <a:pt x="136" y="260"/>
                    <a:pt x="138" y="260"/>
                    <a:pt x="139" y="260"/>
                  </a:cubicBezTo>
                  <a:cubicBezTo>
                    <a:pt x="146" y="288"/>
                    <a:pt x="146" y="288"/>
                    <a:pt x="146" y="288"/>
                  </a:cubicBezTo>
                  <a:cubicBezTo>
                    <a:pt x="147" y="291"/>
                    <a:pt x="150" y="293"/>
                    <a:pt x="152" y="292"/>
                  </a:cubicBezTo>
                  <a:cubicBezTo>
                    <a:pt x="171" y="290"/>
                    <a:pt x="171" y="290"/>
                    <a:pt x="171" y="290"/>
                  </a:cubicBezTo>
                  <a:cubicBezTo>
                    <a:pt x="173" y="290"/>
                    <a:pt x="176" y="287"/>
                    <a:pt x="176" y="284"/>
                  </a:cubicBezTo>
                  <a:cubicBezTo>
                    <a:pt x="176" y="257"/>
                    <a:pt x="176" y="257"/>
                    <a:pt x="176" y="257"/>
                  </a:cubicBezTo>
                  <a:cubicBezTo>
                    <a:pt x="178" y="256"/>
                    <a:pt x="181" y="256"/>
                    <a:pt x="184" y="255"/>
                  </a:cubicBezTo>
                  <a:cubicBezTo>
                    <a:pt x="200" y="277"/>
                    <a:pt x="200" y="277"/>
                    <a:pt x="200" y="277"/>
                  </a:cubicBezTo>
                  <a:cubicBezTo>
                    <a:pt x="202" y="279"/>
                    <a:pt x="205" y="280"/>
                    <a:pt x="207" y="279"/>
                  </a:cubicBezTo>
                  <a:cubicBezTo>
                    <a:pt x="224" y="270"/>
                    <a:pt x="224" y="270"/>
                    <a:pt x="224" y="270"/>
                  </a:cubicBezTo>
                  <a:cubicBezTo>
                    <a:pt x="226" y="268"/>
                    <a:pt x="227" y="265"/>
                    <a:pt x="226" y="262"/>
                  </a:cubicBezTo>
                  <a:cubicBezTo>
                    <a:pt x="216" y="238"/>
                    <a:pt x="216" y="238"/>
                    <a:pt x="216" y="238"/>
                  </a:cubicBezTo>
                  <a:cubicBezTo>
                    <a:pt x="218" y="236"/>
                    <a:pt x="221" y="234"/>
                    <a:pt x="223" y="232"/>
                  </a:cubicBezTo>
                  <a:cubicBezTo>
                    <a:pt x="246" y="246"/>
                    <a:pt x="246" y="246"/>
                    <a:pt x="246" y="246"/>
                  </a:cubicBezTo>
                  <a:cubicBezTo>
                    <a:pt x="248" y="248"/>
                    <a:pt x="252" y="248"/>
                    <a:pt x="253" y="245"/>
                  </a:cubicBezTo>
                  <a:cubicBezTo>
                    <a:pt x="265" y="231"/>
                    <a:pt x="265" y="231"/>
                    <a:pt x="265" y="231"/>
                  </a:cubicBezTo>
                  <a:cubicBezTo>
                    <a:pt x="267" y="229"/>
                    <a:pt x="267" y="226"/>
                    <a:pt x="265" y="223"/>
                  </a:cubicBezTo>
                  <a:cubicBezTo>
                    <a:pt x="246" y="204"/>
                    <a:pt x="246" y="204"/>
                    <a:pt x="246" y="204"/>
                  </a:cubicBezTo>
                  <a:cubicBezTo>
                    <a:pt x="247" y="201"/>
                    <a:pt x="249" y="198"/>
                    <a:pt x="250" y="196"/>
                  </a:cubicBezTo>
                  <a:cubicBezTo>
                    <a:pt x="277" y="200"/>
                    <a:pt x="277" y="200"/>
                    <a:pt x="277" y="200"/>
                  </a:cubicBezTo>
                  <a:cubicBezTo>
                    <a:pt x="280" y="200"/>
                    <a:pt x="283" y="198"/>
                    <a:pt x="283" y="196"/>
                  </a:cubicBezTo>
                  <a:lnTo>
                    <a:pt x="288" y="178"/>
                  </a:lnTo>
                  <a:close/>
                  <a:moveTo>
                    <a:pt x="133" y="231"/>
                  </a:moveTo>
                  <a:cubicBezTo>
                    <a:pt x="142" y="199"/>
                    <a:pt x="142" y="199"/>
                    <a:pt x="142" y="199"/>
                  </a:cubicBezTo>
                  <a:cubicBezTo>
                    <a:pt x="152" y="200"/>
                    <a:pt x="162" y="198"/>
                    <a:pt x="171" y="193"/>
                  </a:cubicBezTo>
                  <a:cubicBezTo>
                    <a:pt x="195" y="218"/>
                    <a:pt x="195" y="218"/>
                    <a:pt x="195" y="218"/>
                  </a:cubicBezTo>
                  <a:cubicBezTo>
                    <a:pt x="177" y="230"/>
                    <a:pt x="155" y="236"/>
                    <a:pt x="133" y="231"/>
                  </a:cubicBezTo>
                  <a:close/>
                  <a:moveTo>
                    <a:pt x="70" y="182"/>
                  </a:moveTo>
                  <a:cubicBezTo>
                    <a:pt x="104" y="174"/>
                    <a:pt x="104" y="174"/>
                    <a:pt x="104" y="174"/>
                  </a:cubicBezTo>
                  <a:cubicBezTo>
                    <a:pt x="109" y="182"/>
                    <a:pt x="116" y="189"/>
                    <a:pt x="126" y="194"/>
                  </a:cubicBezTo>
                  <a:cubicBezTo>
                    <a:pt x="116" y="227"/>
                    <a:pt x="116" y="227"/>
                    <a:pt x="116" y="227"/>
                  </a:cubicBezTo>
                  <a:cubicBezTo>
                    <a:pt x="95" y="218"/>
                    <a:pt x="79" y="202"/>
                    <a:pt x="70" y="182"/>
                  </a:cubicBezTo>
                  <a:close/>
                  <a:moveTo>
                    <a:pt x="163" y="65"/>
                  </a:moveTo>
                  <a:cubicBezTo>
                    <a:pt x="153" y="97"/>
                    <a:pt x="153" y="97"/>
                    <a:pt x="153" y="97"/>
                  </a:cubicBezTo>
                  <a:cubicBezTo>
                    <a:pt x="142" y="96"/>
                    <a:pt x="131" y="99"/>
                    <a:pt x="122" y="104"/>
                  </a:cubicBezTo>
                  <a:cubicBezTo>
                    <a:pt x="98" y="80"/>
                    <a:pt x="98" y="80"/>
                    <a:pt x="98" y="80"/>
                  </a:cubicBezTo>
                  <a:cubicBezTo>
                    <a:pt x="116" y="66"/>
                    <a:pt x="139" y="61"/>
                    <a:pt x="163" y="65"/>
                  </a:cubicBezTo>
                  <a:close/>
                  <a:moveTo>
                    <a:pt x="226" y="116"/>
                  </a:moveTo>
                  <a:cubicBezTo>
                    <a:pt x="193" y="125"/>
                    <a:pt x="193" y="125"/>
                    <a:pt x="193" y="125"/>
                  </a:cubicBezTo>
                  <a:cubicBezTo>
                    <a:pt x="188" y="115"/>
                    <a:pt x="180" y="107"/>
                    <a:pt x="170" y="102"/>
                  </a:cubicBezTo>
                  <a:cubicBezTo>
                    <a:pt x="179" y="70"/>
                    <a:pt x="179" y="70"/>
                    <a:pt x="179" y="70"/>
                  </a:cubicBezTo>
                  <a:cubicBezTo>
                    <a:pt x="201" y="78"/>
                    <a:pt x="218" y="96"/>
                    <a:pt x="226" y="116"/>
                  </a:cubicBezTo>
                  <a:close/>
                  <a:moveTo>
                    <a:pt x="198" y="141"/>
                  </a:moveTo>
                  <a:cubicBezTo>
                    <a:pt x="231" y="133"/>
                    <a:pt x="231" y="133"/>
                    <a:pt x="231" y="133"/>
                  </a:cubicBezTo>
                  <a:cubicBezTo>
                    <a:pt x="233" y="145"/>
                    <a:pt x="233" y="159"/>
                    <a:pt x="229" y="172"/>
                  </a:cubicBezTo>
                  <a:cubicBezTo>
                    <a:pt x="225" y="185"/>
                    <a:pt x="218" y="198"/>
                    <a:pt x="208" y="207"/>
                  </a:cubicBezTo>
                  <a:cubicBezTo>
                    <a:pt x="185" y="183"/>
                    <a:pt x="185" y="183"/>
                    <a:pt x="185" y="183"/>
                  </a:cubicBezTo>
                  <a:cubicBezTo>
                    <a:pt x="190" y="177"/>
                    <a:pt x="195" y="170"/>
                    <a:pt x="197" y="162"/>
                  </a:cubicBezTo>
                  <a:cubicBezTo>
                    <a:pt x="199" y="155"/>
                    <a:pt x="199" y="148"/>
                    <a:pt x="198" y="141"/>
                  </a:cubicBezTo>
                  <a:close/>
                  <a:moveTo>
                    <a:pt x="169" y="154"/>
                  </a:moveTo>
                  <a:cubicBezTo>
                    <a:pt x="166" y="166"/>
                    <a:pt x="153" y="173"/>
                    <a:pt x="142" y="169"/>
                  </a:cubicBezTo>
                  <a:cubicBezTo>
                    <a:pt x="130" y="166"/>
                    <a:pt x="123" y="154"/>
                    <a:pt x="127" y="142"/>
                  </a:cubicBezTo>
                  <a:cubicBezTo>
                    <a:pt x="130" y="130"/>
                    <a:pt x="142" y="123"/>
                    <a:pt x="154" y="127"/>
                  </a:cubicBezTo>
                  <a:cubicBezTo>
                    <a:pt x="166" y="130"/>
                    <a:pt x="172" y="142"/>
                    <a:pt x="169" y="154"/>
                  </a:cubicBezTo>
                  <a:close/>
                  <a:moveTo>
                    <a:pt x="98" y="157"/>
                  </a:moveTo>
                  <a:cubicBezTo>
                    <a:pt x="65" y="166"/>
                    <a:pt x="65" y="166"/>
                    <a:pt x="65" y="166"/>
                  </a:cubicBezTo>
                  <a:cubicBezTo>
                    <a:pt x="62" y="152"/>
                    <a:pt x="62" y="138"/>
                    <a:pt x="66" y="125"/>
                  </a:cubicBezTo>
                  <a:cubicBezTo>
                    <a:pt x="70" y="112"/>
                    <a:pt x="77" y="101"/>
                    <a:pt x="85" y="91"/>
                  </a:cubicBezTo>
                  <a:cubicBezTo>
                    <a:pt x="108" y="116"/>
                    <a:pt x="108" y="116"/>
                    <a:pt x="108" y="116"/>
                  </a:cubicBezTo>
                  <a:cubicBezTo>
                    <a:pt x="104" y="121"/>
                    <a:pt x="101" y="127"/>
                    <a:pt x="99" y="134"/>
                  </a:cubicBezTo>
                  <a:cubicBezTo>
                    <a:pt x="96" y="142"/>
                    <a:pt x="96" y="150"/>
                    <a:pt x="98" y="157"/>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0" compatLnSpc="1"/>
            <a:lstStyle/>
            <a:p>
              <a:endParaRPr lang="en-US" sz="675"/>
            </a:p>
          </p:txBody>
        </p:sp>
        <p:sp>
          <p:nvSpPr>
            <p:cNvPr id="26" name="Freeform 31"/>
            <p:cNvSpPr>
              <a:spLocks noEditPoints="1"/>
            </p:cNvSpPr>
            <p:nvPr/>
          </p:nvSpPr>
          <p:spPr bwMode="auto">
            <a:xfrm flipH="1">
              <a:off x="14622393" y="3083386"/>
              <a:ext cx="1381560" cy="1381560"/>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solidFill>
              <a:schemeClr val="accent5"/>
            </a:solidFill>
            <a:ln>
              <a:noFill/>
            </a:ln>
          </p:spPr>
          <p:txBody>
            <a:bodyPr vert="horz" wrap="square" lIns="45714" tIns="22857" rIns="45714" bIns="22857" numCol="1" anchor="t" anchorCtr="0" compatLnSpc="1"/>
            <a:lstStyle/>
            <a:p>
              <a:endParaRPr lang="en-US" sz="675"/>
            </a:p>
          </p:txBody>
        </p:sp>
        <p:sp>
          <p:nvSpPr>
            <p:cNvPr id="27" name="Freeform 33"/>
            <p:cNvSpPr>
              <a:spLocks noEditPoints="1"/>
            </p:cNvSpPr>
            <p:nvPr/>
          </p:nvSpPr>
          <p:spPr bwMode="auto">
            <a:xfrm flipH="1">
              <a:off x="14980475" y="4124050"/>
              <a:ext cx="2950176" cy="2952848"/>
            </a:xfrm>
            <a:custGeom>
              <a:avLst/>
              <a:gdLst>
                <a:gd name="T0" fmla="*/ 500 w 562"/>
                <a:gd name="T1" fmla="*/ 309 h 563"/>
                <a:gd name="T2" fmla="*/ 561 w 562"/>
                <a:gd name="T3" fmla="*/ 265 h 563"/>
                <a:gd name="T4" fmla="*/ 491 w 562"/>
                <a:gd name="T5" fmla="*/ 220 h 563"/>
                <a:gd name="T6" fmla="*/ 532 w 562"/>
                <a:gd name="T7" fmla="*/ 159 h 563"/>
                <a:gd name="T8" fmla="*/ 449 w 562"/>
                <a:gd name="T9" fmla="*/ 143 h 563"/>
                <a:gd name="T10" fmla="*/ 467 w 562"/>
                <a:gd name="T11" fmla="*/ 73 h 563"/>
                <a:gd name="T12" fmla="*/ 382 w 562"/>
                <a:gd name="T13" fmla="*/ 90 h 563"/>
                <a:gd name="T14" fmla="*/ 388 w 562"/>
                <a:gd name="T15" fmla="*/ 31 h 563"/>
                <a:gd name="T16" fmla="*/ 333 w 562"/>
                <a:gd name="T17" fmla="*/ 15 h 563"/>
                <a:gd name="T18" fmla="*/ 299 w 562"/>
                <a:gd name="T19" fmla="*/ 66 h 563"/>
                <a:gd name="T20" fmla="*/ 235 w 562"/>
                <a:gd name="T21" fmla="*/ 6 h 563"/>
                <a:gd name="T22" fmla="*/ 216 w 562"/>
                <a:gd name="T23" fmla="*/ 79 h 563"/>
                <a:gd name="T24" fmla="*/ 165 w 562"/>
                <a:gd name="T25" fmla="*/ 27 h 563"/>
                <a:gd name="T26" fmla="*/ 152 w 562"/>
                <a:gd name="T27" fmla="*/ 112 h 563"/>
                <a:gd name="T28" fmla="*/ 91 w 562"/>
                <a:gd name="T29" fmla="*/ 89 h 563"/>
                <a:gd name="T30" fmla="*/ 55 w 562"/>
                <a:gd name="T31" fmla="*/ 134 h 563"/>
                <a:gd name="T32" fmla="*/ 89 w 562"/>
                <a:gd name="T33" fmla="*/ 190 h 563"/>
                <a:gd name="T34" fmla="*/ 18 w 562"/>
                <a:gd name="T35" fmla="*/ 187 h 563"/>
                <a:gd name="T36" fmla="*/ 68 w 562"/>
                <a:gd name="T37" fmla="*/ 258 h 563"/>
                <a:gd name="T38" fmla="*/ 67 w 562"/>
                <a:gd name="T39" fmla="*/ 271 h 563"/>
                <a:gd name="T40" fmla="*/ 6 w 562"/>
                <a:gd name="T41" fmla="*/ 333 h 563"/>
                <a:gd name="T42" fmla="*/ 80 w 562"/>
                <a:gd name="T43" fmla="*/ 356 h 563"/>
                <a:gd name="T44" fmla="*/ 47 w 562"/>
                <a:gd name="T45" fmla="*/ 434 h 563"/>
                <a:gd name="T46" fmla="*/ 122 w 562"/>
                <a:gd name="T47" fmla="*/ 429 h 563"/>
                <a:gd name="T48" fmla="*/ 123 w 562"/>
                <a:gd name="T49" fmla="*/ 513 h 563"/>
                <a:gd name="T50" fmla="*/ 191 w 562"/>
                <a:gd name="T51" fmla="*/ 480 h 563"/>
                <a:gd name="T52" fmla="*/ 225 w 562"/>
                <a:gd name="T53" fmla="*/ 558 h 563"/>
                <a:gd name="T54" fmla="*/ 268 w 562"/>
                <a:gd name="T55" fmla="*/ 501 h 563"/>
                <a:gd name="T56" fmla="*/ 328 w 562"/>
                <a:gd name="T57" fmla="*/ 558 h 563"/>
                <a:gd name="T58" fmla="*/ 353 w 562"/>
                <a:gd name="T59" fmla="*/ 490 h 563"/>
                <a:gd name="T60" fmla="*/ 430 w 562"/>
                <a:gd name="T61" fmla="*/ 519 h 563"/>
                <a:gd name="T62" fmla="*/ 429 w 562"/>
                <a:gd name="T63" fmla="*/ 446 h 563"/>
                <a:gd name="T64" fmla="*/ 510 w 562"/>
                <a:gd name="T65" fmla="*/ 444 h 563"/>
                <a:gd name="T66" fmla="*/ 481 w 562"/>
                <a:gd name="T67" fmla="*/ 376 h 563"/>
                <a:gd name="T68" fmla="*/ 555 w 562"/>
                <a:gd name="T69" fmla="*/ 342 h 563"/>
                <a:gd name="T70" fmla="*/ 329 w 562"/>
                <a:gd name="T71" fmla="*/ 372 h 563"/>
                <a:gd name="T72" fmla="*/ 135 w 562"/>
                <a:gd name="T73" fmla="*/ 350 h 563"/>
                <a:gd name="T74" fmla="*/ 224 w 562"/>
                <a:gd name="T75" fmla="*/ 436 h 563"/>
                <a:gd name="T76" fmla="*/ 295 w 562"/>
                <a:gd name="T77" fmla="*/ 187 h 563"/>
                <a:gd name="T78" fmla="*/ 313 w 562"/>
                <a:gd name="T79" fmla="*/ 124 h 563"/>
                <a:gd name="T80" fmla="*/ 327 w 562"/>
                <a:gd name="T81" fmla="*/ 196 h 563"/>
                <a:gd name="T82" fmla="*/ 382 w 562"/>
                <a:gd name="T83" fmla="*/ 271 h 563"/>
                <a:gd name="T84" fmla="*/ 401 w 562"/>
                <a:gd name="T85" fmla="*/ 399 h 563"/>
                <a:gd name="T86" fmla="*/ 382 w 562"/>
                <a:gd name="T87" fmla="*/ 271 h 563"/>
                <a:gd name="T88" fmla="*/ 243 w 562"/>
                <a:gd name="T89" fmla="*/ 273 h 563"/>
                <a:gd name="T90" fmla="*/ 188 w 562"/>
                <a:gd name="T91" fmla="*/ 302 h 563"/>
                <a:gd name="T92" fmla="*/ 163 w 562"/>
                <a:gd name="T93" fmla="*/ 175 h 563"/>
                <a:gd name="T94" fmla="*/ 188 w 562"/>
                <a:gd name="T95" fmla="*/ 30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2" h="563">
                  <a:moveTo>
                    <a:pt x="555" y="342"/>
                  </a:moveTo>
                  <a:cubicBezTo>
                    <a:pt x="557" y="337"/>
                    <a:pt x="554" y="331"/>
                    <a:pt x="548" y="329"/>
                  </a:cubicBezTo>
                  <a:cubicBezTo>
                    <a:pt x="500" y="309"/>
                    <a:pt x="500" y="309"/>
                    <a:pt x="500" y="309"/>
                  </a:cubicBezTo>
                  <a:cubicBezTo>
                    <a:pt x="501" y="302"/>
                    <a:pt x="501" y="296"/>
                    <a:pt x="501" y="290"/>
                  </a:cubicBezTo>
                  <a:cubicBezTo>
                    <a:pt x="552" y="277"/>
                    <a:pt x="552" y="277"/>
                    <a:pt x="552" y="277"/>
                  </a:cubicBezTo>
                  <a:cubicBezTo>
                    <a:pt x="558" y="275"/>
                    <a:pt x="562" y="270"/>
                    <a:pt x="561" y="265"/>
                  </a:cubicBezTo>
                  <a:cubicBezTo>
                    <a:pt x="556" y="230"/>
                    <a:pt x="556" y="230"/>
                    <a:pt x="556" y="230"/>
                  </a:cubicBezTo>
                  <a:cubicBezTo>
                    <a:pt x="556" y="224"/>
                    <a:pt x="551" y="220"/>
                    <a:pt x="545" y="220"/>
                  </a:cubicBezTo>
                  <a:cubicBezTo>
                    <a:pt x="491" y="220"/>
                    <a:pt x="491" y="220"/>
                    <a:pt x="491" y="220"/>
                  </a:cubicBezTo>
                  <a:cubicBezTo>
                    <a:pt x="490" y="215"/>
                    <a:pt x="488" y="209"/>
                    <a:pt x="486" y="204"/>
                  </a:cubicBezTo>
                  <a:cubicBezTo>
                    <a:pt x="528" y="174"/>
                    <a:pt x="528" y="174"/>
                    <a:pt x="528" y="174"/>
                  </a:cubicBezTo>
                  <a:cubicBezTo>
                    <a:pt x="533" y="170"/>
                    <a:pt x="535" y="164"/>
                    <a:pt x="532" y="159"/>
                  </a:cubicBezTo>
                  <a:cubicBezTo>
                    <a:pt x="515" y="128"/>
                    <a:pt x="515" y="128"/>
                    <a:pt x="515" y="128"/>
                  </a:cubicBezTo>
                  <a:cubicBezTo>
                    <a:pt x="513" y="123"/>
                    <a:pt x="507" y="121"/>
                    <a:pt x="502" y="123"/>
                  </a:cubicBezTo>
                  <a:cubicBezTo>
                    <a:pt x="449" y="143"/>
                    <a:pt x="449" y="143"/>
                    <a:pt x="449" y="143"/>
                  </a:cubicBezTo>
                  <a:cubicBezTo>
                    <a:pt x="446" y="140"/>
                    <a:pt x="443" y="136"/>
                    <a:pt x="439" y="133"/>
                  </a:cubicBezTo>
                  <a:cubicBezTo>
                    <a:pt x="469" y="88"/>
                    <a:pt x="469" y="88"/>
                    <a:pt x="469" y="88"/>
                  </a:cubicBezTo>
                  <a:cubicBezTo>
                    <a:pt x="472" y="83"/>
                    <a:pt x="472" y="76"/>
                    <a:pt x="467" y="73"/>
                  </a:cubicBezTo>
                  <a:cubicBezTo>
                    <a:pt x="440" y="50"/>
                    <a:pt x="440" y="50"/>
                    <a:pt x="440" y="50"/>
                  </a:cubicBezTo>
                  <a:cubicBezTo>
                    <a:pt x="437" y="46"/>
                    <a:pt x="430" y="47"/>
                    <a:pt x="426" y="51"/>
                  </a:cubicBezTo>
                  <a:cubicBezTo>
                    <a:pt x="382" y="90"/>
                    <a:pt x="382" y="90"/>
                    <a:pt x="382" y="90"/>
                  </a:cubicBezTo>
                  <a:cubicBezTo>
                    <a:pt x="382" y="91"/>
                    <a:pt x="382" y="91"/>
                    <a:pt x="382" y="91"/>
                  </a:cubicBezTo>
                  <a:cubicBezTo>
                    <a:pt x="380" y="90"/>
                    <a:pt x="379" y="90"/>
                    <a:pt x="378" y="89"/>
                  </a:cubicBezTo>
                  <a:cubicBezTo>
                    <a:pt x="388" y="31"/>
                    <a:pt x="388" y="31"/>
                    <a:pt x="388" y="31"/>
                  </a:cubicBezTo>
                  <a:cubicBezTo>
                    <a:pt x="389" y="25"/>
                    <a:pt x="385" y="20"/>
                    <a:pt x="380" y="18"/>
                  </a:cubicBezTo>
                  <a:cubicBezTo>
                    <a:pt x="346" y="9"/>
                    <a:pt x="346" y="9"/>
                    <a:pt x="346" y="9"/>
                  </a:cubicBezTo>
                  <a:cubicBezTo>
                    <a:pt x="341" y="7"/>
                    <a:pt x="335" y="10"/>
                    <a:pt x="333" y="15"/>
                  </a:cubicBezTo>
                  <a:cubicBezTo>
                    <a:pt x="309" y="69"/>
                    <a:pt x="309" y="69"/>
                    <a:pt x="309" y="69"/>
                  </a:cubicBezTo>
                  <a:cubicBezTo>
                    <a:pt x="306" y="69"/>
                    <a:pt x="302" y="68"/>
                    <a:pt x="299" y="68"/>
                  </a:cubicBezTo>
                  <a:cubicBezTo>
                    <a:pt x="299" y="67"/>
                    <a:pt x="299" y="67"/>
                    <a:pt x="299" y="66"/>
                  </a:cubicBezTo>
                  <a:cubicBezTo>
                    <a:pt x="282" y="9"/>
                    <a:pt x="282" y="9"/>
                    <a:pt x="282" y="9"/>
                  </a:cubicBezTo>
                  <a:cubicBezTo>
                    <a:pt x="281" y="4"/>
                    <a:pt x="275" y="0"/>
                    <a:pt x="270" y="1"/>
                  </a:cubicBezTo>
                  <a:cubicBezTo>
                    <a:pt x="235" y="6"/>
                    <a:pt x="235" y="6"/>
                    <a:pt x="235" y="6"/>
                  </a:cubicBezTo>
                  <a:cubicBezTo>
                    <a:pt x="230" y="7"/>
                    <a:pt x="226" y="12"/>
                    <a:pt x="226" y="18"/>
                  </a:cubicBezTo>
                  <a:cubicBezTo>
                    <a:pt x="227" y="75"/>
                    <a:pt x="227" y="75"/>
                    <a:pt x="227" y="75"/>
                  </a:cubicBezTo>
                  <a:cubicBezTo>
                    <a:pt x="224" y="76"/>
                    <a:pt x="220" y="77"/>
                    <a:pt x="216" y="79"/>
                  </a:cubicBezTo>
                  <a:cubicBezTo>
                    <a:pt x="215" y="78"/>
                    <a:pt x="215" y="78"/>
                    <a:pt x="215" y="78"/>
                  </a:cubicBezTo>
                  <a:cubicBezTo>
                    <a:pt x="180" y="30"/>
                    <a:pt x="180" y="30"/>
                    <a:pt x="180" y="30"/>
                  </a:cubicBezTo>
                  <a:cubicBezTo>
                    <a:pt x="176" y="26"/>
                    <a:pt x="170" y="24"/>
                    <a:pt x="165" y="27"/>
                  </a:cubicBezTo>
                  <a:cubicBezTo>
                    <a:pt x="135" y="45"/>
                    <a:pt x="135" y="45"/>
                    <a:pt x="135" y="45"/>
                  </a:cubicBezTo>
                  <a:cubicBezTo>
                    <a:pt x="130" y="47"/>
                    <a:pt x="128" y="53"/>
                    <a:pt x="130" y="59"/>
                  </a:cubicBezTo>
                  <a:cubicBezTo>
                    <a:pt x="152" y="112"/>
                    <a:pt x="152" y="112"/>
                    <a:pt x="152" y="112"/>
                  </a:cubicBezTo>
                  <a:cubicBezTo>
                    <a:pt x="149" y="115"/>
                    <a:pt x="145" y="118"/>
                    <a:pt x="142" y="121"/>
                  </a:cubicBezTo>
                  <a:cubicBezTo>
                    <a:pt x="141" y="121"/>
                    <a:pt x="141" y="121"/>
                    <a:pt x="141" y="121"/>
                  </a:cubicBezTo>
                  <a:cubicBezTo>
                    <a:pt x="91" y="89"/>
                    <a:pt x="91" y="89"/>
                    <a:pt x="91" y="89"/>
                  </a:cubicBezTo>
                  <a:cubicBezTo>
                    <a:pt x="86" y="86"/>
                    <a:pt x="80" y="87"/>
                    <a:pt x="77" y="91"/>
                  </a:cubicBezTo>
                  <a:cubicBezTo>
                    <a:pt x="54" y="119"/>
                    <a:pt x="54" y="119"/>
                    <a:pt x="54" y="119"/>
                  </a:cubicBezTo>
                  <a:cubicBezTo>
                    <a:pt x="51" y="123"/>
                    <a:pt x="51" y="129"/>
                    <a:pt x="55" y="134"/>
                  </a:cubicBezTo>
                  <a:cubicBezTo>
                    <a:pt x="96" y="176"/>
                    <a:pt x="96" y="176"/>
                    <a:pt x="96" y="176"/>
                  </a:cubicBezTo>
                  <a:cubicBezTo>
                    <a:pt x="96" y="177"/>
                    <a:pt x="96" y="177"/>
                    <a:pt x="96" y="177"/>
                  </a:cubicBezTo>
                  <a:cubicBezTo>
                    <a:pt x="94" y="181"/>
                    <a:pt x="92" y="185"/>
                    <a:pt x="89" y="190"/>
                  </a:cubicBezTo>
                  <a:cubicBezTo>
                    <a:pt x="89" y="189"/>
                    <a:pt x="89" y="189"/>
                    <a:pt x="89" y="189"/>
                  </a:cubicBezTo>
                  <a:cubicBezTo>
                    <a:pt x="31" y="180"/>
                    <a:pt x="31" y="180"/>
                    <a:pt x="31" y="180"/>
                  </a:cubicBezTo>
                  <a:cubicBezTo>
                    <a:pt x="25" y="179"/>
                    <a:pt x="19" y="182"/>
                    <a:pt x="18" y="187"/>
                  </a:cubicBezTo>
                  <a:cubicBezTo>
                    <a:pt x="8" y="222"/>
                    <a:pt x="8" y="222"/>
                    <a:pt x="8" y="222"/>
                  </a:cubicBezTo>
                  <a:cubicBezTo>
                    <a:pt x="6" y="226"/>
                    <a:pt x="9" y="232"/>
                    <a:pt x="14" y="235"/>
                  </a:cubicBezTo>
                  <a:cubicBezTo>
                    <a:pt x="68" y="258"/>
                    <a:pt x="68" y="258"/>
                    <a:pt x="68" y="258"/>
                  </a:cubicBezTo>
                  <a:cubicBezTo>
                    <a:pt x="69" y="259"/>
                    <a:pt x="69" y="259"/>
                    <a:pt x="69" y="259"/>
                  </a:cubicBezTo>
                  <a:cubicBezTo>
                    <a:pt x="69" y="263"/>
                    <a:pt x="68" y="267"/>
                    <a:pt x="68" y="271"/>
                  </a:cubicBezTo>
                  <a:cubicBezTo>
                    <a:pt x="67" y="271"/>
                    <a:pt x="67" y="271"/>
                    <a:pt x="67" y="271"/>
                  </a:cubicBezTo>
                  <a:cubicBezTo>
                    <a:pt x="10" y="286"/>
                    <a:pt x="10" y="286"/>
                    <a:pt x="10" y="286"/>
                  </a:cubicBezTo>
                  <a:cubicBezTo>
                    <a:pt x="4" y="287"/>
                    <a:pt x="0" y="293"/>
                    <a:pt x="1" y="298"/>
                  </a:cubicBezTo>
                  <a:cubicBezTo>
                    <a:pt x="6" y="333"/>
                    <a:pt x="6" y="333"/>
                    <a:pt x="6" y="333"/>
                  </a:cubicBezTo>
                  <a:cubicBezTo>
                    <a:pt x="6" y="338"/>
                    <a:pt x="11" y="342"/>
                    <a:pt x="17" y="342"/>
                  </a:cubicBezTo>
                  <a:cubicBezTo>
                    <a:pt x="75" y="342"/>
                    <a:pt x="75" y="342"/>
                    <a:pt x="75" y="342"/>
                  </a:cubicBezTo>
                  <a:cubicBezTo>
                    <a:pt x="77" y="347"/>
                    <a:pt x="78" y="351"/>
                    <a:pt x="80" y="356"/>
                  </a:cubicBezTo>
                  <a:cubicBezTo>
                    <a:pt x="33" y="389"/>
                    <a:pt x="33" y="389"/>
                    <a:pt x="33" y="389"/>
                  </a:cubicBezTo>
                  <a:cubicBezTo>
                    <a:pt x="28" y="392"/>
                    <a:pt x="27" y="399"/>
                    <a:pt x="30" y="403"/>
                  </a:cubicBezTo>
                  <a:cubicBezTo>
                    <a:pt x="47" y="434"/>
                    <a:pt x="47" y="434"/>
                    <a:pt x="47" y="434"/>
                  </a:cubicBezTo>
                  <a:cubicBezTo>
                    <a:pt x="49" y="439"/>
                    <a:pt x="55" y="441"/>
                    <a:pt x="60" y="439"/>
                  </a:cubicBezTo>
                  <a:cubicBezTo>
                    <a:pt x="114" y="418"/>
                    <a:pt x="114" y="418"/>
                    <a:pt x="114" y="418"/>
                  </a:cubicBezTo>
                  <a:cubicBezTo>
                    <a:pt x="117" y="422"/>
                    <a:pt x="119" y="425"/>
                    <a:pt x="122" y="429"/>
                  </a:cubicBezTo>
                  <a:cubicBezTo>
                    <a:pt x="93" y="476"/>
                    <a:pt x="93" y="476"/>
                    <a:pt x="93" y="476"/>
                  </a:cubicBezTo>
                  <a:cubicBezTo>
                    <a:pt x="90" y="481"/>
                    <a:pt x="91" y="488"/>
                    <a:pt x="95" y="491"/>
                  </a:cubicBezTo>
                  <a:cubicBezTo>
                    <a:pt x="123" y="513"/>
                    <a:pt x="123" y="513"/>
                    <a:pt x="123" y="513"/>
                  </a:cubicBezTo>
                  <a:cubicBezTo>
                    <a:pt x="127" y="517"/>
                    <a:pt x="133" y="516"/>
                    <a:pt x="137" y="512"/>
                  </a:cubicBezTo>
                  <a:cubicBezTo>
                    <a:pt x="178" y="473"/>
                    <a:pt x="178" y="473"/>
                    <a:pt x="178" y="473"/>
                  </a:cubicBezTo>
                  <a:cubicBezTo>
                    <a:pt x="182" y="476"/>
                    <a:pt x="187" y="478"/>
                    <a:pt x="191" y="480"/>
                  </a:cubicBezTo>
                  <a:cubicBezTo>
                    <a:pt x="183" y="536"/>
                    <a:pt x="183" y="536"/>
                    <a:pt x="183" y="536"/>
                  </a:cubicBezTo>
                  <a:cubicBezTo>
                    <a:pt x="182" y="542"/>
                    <a:pt x="185" y="547"/>
                    <a:pt x="190" y="548"/>
                  </a:cubicBezTo>
                  <a:cubicBezTo>
                    <a:pt x="225" y="558"/>
                    <a:pt x="225" y="558"/>
                    <a:pt x="225" y="558"/>
                  </a:cubicBezTo>
                  <a:cubicBezTo>
                    <a:pt x="229" y="560"/>
                    <a:pt x="235" y="557"/>
                    <a:pt x="238" y="552"/>
                  </a:cubicBezTo>
                  <a:cubicBezTo>
                    <a:pt x="260" y="500"/>
                    <a:pt x="260" y="500"/>
                    <a:pt x="260" y="500"/>
                  </a:cubicBezTo>
                  <a:cubicBezTo>
                    <a:pt x="262" y="500"/>
                    <a:pt x="265" y="501"/>
                    <a:pt x="268" y="501"/>
                  </a:cubicBezTo>
                  <a:cubicBezTo>
                    <a:pt x="281" y="554"/>
                    <a:pt x="281" y="554"/>
                    <a:pt x="281" y="554"/>
                  </a:cubicBezTo>
                  <a:cubicBezTo>
                    <a:pt x="282" y="559"/>
                    <a:pt x="288" y="563"/>
                    <a:pt x="293" y="562"/>
                  </a:cubicBezTo>
                  <a:cubicBezTo>
                    <a:pt x="328" y="558"/>
                    <a:pt x="328" y="558"/>
                    <a:pt x="328" y="558"/>
                  </a:cubicBezTo>
                  <a:cubicBezTo>
                    <a:pt x="334" y="558"/>
                    <a:pt x="338" y="553"/>
                    <a:pt x="338" y="547"/>
                  </a:cubicBezTo>
                  <a:cubicBezTo>
                    <a:pt x="338" y="495"/>
                    <a:pt x="338" y="495"/>
                    <a:pt x="338" y="495"/>
                  </a:cubicBezTo>
                  <a:cubicBezTo>
                    <a:pt x="343" y="493"/>
                    <a:pt x="348" y="492"/>
                    <a:pt x="353" y="490"/>
                  </a:cubicBezTo>
                  <a:cubicBezTo>
                    <a:pt x="385" y="533"/>
                    <a:pt x="385" y="533"/>
                    <a:pt x="385" y="533"/>
                  </a:cubicBezTo>
                  <a:cubicBezTo>
                    <a:pt x="389" y="538"/>
                    <a:pt x="395" y="539"/>
                    <a:pt x="399" y="536"/>
                  </a:cubicBezTo>
                  <a:cubicBezTo>
                    <a:pt x="430" y="519"/>
                    <a:pt x="430" y="519"/>
                    <a:pt x="430" y="519"/>
                  </a:cubicBezTo>
                  <a:cubicBezTo>
                    <a:pt x="435" y="516"/>
                    <a:pt x="437" y="510"/>
                    <a:pt x="435" y="505"/>
                  </a:cubicBezTo>
                  <a:cubicBezTo>
                    <a:pt x="416" y="457"/>
                    <a:pt x="416" y="457"/>
                    <a:pt x="416" y="457"/>
                  </a:cubicBezTo>
                  <a:cubicBezTo>
                    <a:pt x="420" y="454"/>
                    <a:pt x="425" y="450"/>
                    <a:pt x="429" y="446"/>
                  </a:cubicBezTo>
                  <a:cubicBezTo>
                    <a:pt x="473" y="474"/>
                    <a:pt x="473" y="474"/>
                    <a:pt x="473" y="474"/>
                  </a:cubicBezTo>
                  <a:cubicBezTo>
                    <a:pt x="478" y="477"/>
                    <a:pt x="485" y="476"/>
                    <a:pt x="488" y="472"/>
                  </a:cubicBezTo>
                  <a:cubicBezTo>
                    <a:pt x="510" y="444"/>
                    <a:pt x="510" y="444"/>
                    <a:pt x="510" y="444"/>
                  </a:cubicBezTo>
                  <a:cubicBezTo>
                    <a:pt x="514" y="441"/>
                    <a:pt x="514" y="434"/>
                    <a:pt x="510" y="430"/>
                  </a:cubicBezTo>
                  <a:cubicBezTo>
                    <a:pt x="473" y="391"/>
                    <a:pt x="473" y="391"/>
                    <a:pt x="473" y="391"/>
                  </a:cubicBezTo>
                  <a:cubicBezTo>
                    <a:pt x="476" y="386"/>
                    <a:pt x="479" y="381"/>
                    <a:pt x="481" y="376"/>
                  </a:cubicBezTo>
                  <a:cubicBezTo>
                    <a:pt x="533" y="384"/>
                    <a:pt x="533" y="384"/>
                    <a:pt x="533" y="384"/>
                  </a:cubicBezTo>
                  <a:cubicBezTo>
                    <a:pt x="539" y="385"/>
                    <a:pt x="544" y="381"/>
                    <a:pt x="545" y="376"/>
                  </a:cubicBezTo>
                  <a:lnTo>
                    <a:pt x="555" y="342"/>
                  </a:lnTo>
                  <a:close/>
                  <a:moveTo>
                    <a:pt x="255" y="445"/>
                  </a:moveTo>
                  <a:cubicBezTo>
                    <a:pt x="274" y="382"/>
                    <a:pt x="274" y="382"/>
                    <a:pt x="274" y="382"/>
                  </a:cubicBezTo>
                  <a:cubicBezTo>
                    <a:pt x="293" y="384"/>
                    <a:pt x="313" y="381"/>
                    <a:pt x="329" y="372"/>
                  </a:cubicBezTo>
                  <a:cubicBezTo>
                    <a:pt x="376" y="420"/>
                    <a:pt x="376" y="420"/>
                    <a:pt x="376" y="420"/>
                  </a:cubicBezTo>
                  <a:cubicBezTo>
                    <a:pt x="341" y="443"/>
                    <a:pt x="298" y="453"/>
                    <a:pt x="255" y="445"/>
                  </a:cubicBezTo>
                  <a:close/>
                  <a:moveTo>
                    <a:pt x="135" y="350"/>
                  </a:moveTo>
                  <a:cubicBezTo>
                    <a:pt x="199" y="334"/>
                    <a:pt x="199" y="334"/>
                    <a:pt x="199" y="334"/>
                  </a:cubicBezTo>
                  <a:cubicBezTo>
                    <a:pt x="209" y="351"/>
                    <a:pt x="224" y="364"/>
                    <a:pt x="242" y="373"/>
                  </a:cubicBezTo>
                  <a:cubicBezTo>
                    <a:pt x="224" y="436"/>
                    <a:pt x="224" y="436"/>
                    <a:pt x="224" y="436"/>
                  </a:cubicBezTo>
                  <a:cubicBezTo>
                    <a:pt x="183" y="420"/>
                    <a:pt x="152" y="388"/>
                    <a:pt x="135" y="350"/>
                  </a:cubicBezTo>
                  <a:close/>
                  <a:moveTo>
                    <a:pt x="313" y="124"/>
                  </a:moveTo>
                  <a:cubicBezTo>
                    <a:pt x="295" y="187"/>
                    <a:pt x="295" y="187"/>
                    <a:pt x="295" y="187"/>
                  </a:cubicBezTo>
                  <a:cubicBezTo>
                    <a:pt x="273" y="184"/>
                    <a:pt x="252" y="189"/>
                    <a:pt x="234" y="200"/>
                  </a:cubicBezTo>
                  <a:cubicBezTo>
                    <a:pt x="188" y="153"/>
                    <a:pt x="188" y="153"/>
                    <a:pt x="188" y="153"/>
                  </a:cubicBezTo>
                  <a:cubicBezTo>
                    <a:pt x="223" y="127"/>
                    <a:pt x="268" y="116"/>
                    <a:pt x="313" y="124"/>
                  </a:cubicBezTo>
                  <a:close/>
                  <a:moveTo>
                    <a:pt x="436" y="223"/>
                  </a:moveTo>
                  <a:cubicBezTo>
                    <a:pt x="372" y="239"/>
                    <a:pt x="372" y="239"/>
                    <a:pt x="372" y="239"/>
                  </a:cubicBezTo>
                  <a:cubicBezTo>
                    <a:pt x="362" y="221"/>
                    <a:pt x="347" y="205"/>
                    <a:pt x="327" y="196"/>
                  </a:cubicBezTo>
                  <a:cubicBezTo>
                    <a:pt x="345" y="133"/>
                    <a:pt x="345" y="133"/>
                    <a:pt x="345" y="133"/>
                  </a:cubicBezTo>
                  <a:cubicBezTo>
                    <a:pt x="388" y="150"/>
                    <a:pt x="419" y="183"/>
                    <a:pt x="436" y="223"/>
                  </a:cubicBezTo>
                  <a:close/>
                  <a:moveTo>
                    <a:pt x="382" y="271"/>
                  </a:moveTo>
                  <a:cubicBezTo>
                    <a:pt x="445" y="255"/>
                    <a:pt x="445" y="255"/>
                    <a:pt x="445" y="255"/>
                  </a:cubicBezTo>
                  <a:cubicBezTo>
                    <a:pt x="449" y="279"/>
                    <a:pt x="448" y="305"/>
                    <a:pt x="441" y="330"/>
                  </a:cubicBezTo>
                  <a:cubicBezTo>
                    <a:pt x="433" y="357"/>
                    <a:pt x="419" y="380"/>
                    <a:pt x="401" y="399"/>
                  </a:cubicBezTo>
                  <a:cubicBezTo>
                    <a:pt x="356" y="352"/>
                    <a:pt x="356" y="352"/>
                    <a:pt x="356" y="352"/>
                  </a:cubicBezTo>
                  <a:cubicBezTo>
                    <a:pt x="366" y="341"/>
                    <a:pt x="374" y="327"/>
                    <a:pt x="379" y="312"/>
                  </a:cubicBezTo>
                  <a:cubicBezTo>
                    <a:pt x="383" y="298"/>
                    <a:pt x="384" y="284"/>
                    <a:pt x="382" y="271"/>
                  </a:cubicBezTo>
                  <a:close/>
                  <a:moveTo>
                    <a:pt x="325" y="296"/>
                  </a:moveTo>
                  <a:cubicBezTo>
                    <a:pt x="319" y="319"/>
                    <a:pt x="295" y="332"/>
                    <a:pt x="273" y="325"/>
                  </a:cubicBezTo>
                  <a:cubicBezTo>
                    <a:pt x="250" y="319"/>
                    <a:pt x="237" y="295"/>
                    <a:pt x="243" y="273"/>
                  </a:cubicBezTo>
                  <a:cubicBezTo>
                    <a:pt x="250" y="250"/>
                    <a:pt x="274" y="237"/>
                    <a:pt x="296" y="244"/>
                  </a:cubicBezTo>
                  <a:cubicBezTo>
                    <a:pt x="319" y="250"/>
                    <a:pt x="332" y="274"/>
                    <a:pt x="325" y="296"/>
                  </a:cubicBezTo>
                  <a:close/>
                  <a:moveTo>
                    <a:pt x="188" y="302"/>
                  </a:moveTo>
                  <a:cubicBezTo>
                    <a:pt x="125" y="318"/>
                    <a:pt x="125" y="318"/>
                    <a:pt x="125" y="318"/>
                  </a:cubicBezTo>
                  <a:cubicBezTo>
                    <a:pt x="119" y="293"/>
                    <a:pt x="120" y="266"/>
                    <a:pt x="128" y="239"/>
                  </a:cubicBezTo>
                  <a:cubicBezTo>
                    <a:pt x="135" y="215"/>
                    <a:pt x="147" y="193"/>
                    <a:pt x="163" y="175"/>
                  </a:cubicBezTo>
                  <a:cubicBezTo>
                    <a:pt x="209" y="222"/>
                    <a:pt x="209" y="222"/>
                    <a:pt x="209" y="222"/>
                  </a:cubicBezTo>
                  <a:cubicBezTo>
                    <a:pt x="200" y="232"/>
                    <a:pt x="194" y="244"/>
                    <a:pt x="190" y="257"/>
                  </a:cubicBezTo>
                  <a:cubicBezTo>
                    <a:pt x="186" y="273"/>
                    <a:pt x="185" y="288"/>
                    <a:pt x="188" y="302"/>
                  </a:cubicBezTo>
                  <a:close/>
                </a:path>
              </a:pathLst>
            </a:custGeom>
            <a:solidFill>
              <a:schemeClr val="accent3"/>
            </a:solidFill>
            <a:ln>
              <a:noFill/>
            </a:ln>
          </p:spPr>
          <p:txBody>
            <a:bodyPr vert="horz" wrap="square" lIns="45714" tIns="22857" rIns="45714" bIns="22857" numCol="1" anchor="t" anchorCtr="0" compatLnSpc="1"/>
            <a:lstStyle/>
            <a:p>
              <a:endParaRPr lang="en-US" sz="675"/>
            </a:p>
          </p:txBody>
        </p:sp>
      </p:grpSp>
      <p:sp>
        <p:nvSpPr>
          <p:cNvPr id="28" name="PA_库_文本框 14"/>
          <p:cNvSpPr txBox="1">
            <a:spLocks noChangeArrowheads="1"/>
          </p:cNvSpPr>
          <p:nvPr>
            <p:custDataLst>
              <p:tags r:id="rId5"/>
            </p:custDataLst>
          </p:nvPr>
        </p:nvSpPr>
        <p:spPr bwMode="auto">
          <a:xfrm>
            <a:off x="6161873" y="1564091"/>
            <a:ext cx="3822995" cy="101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1828800"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1828800"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1828800" eaLnBrk="0" fontAlgn="base" hangingPunct="0">
              <a:spcBef>
                <a:spcPct val="0"/>
              </a:spcBef>
              <a:spcAft>
                <a:spcPct val="0"/>
              </a:spcAft>
              <a:defRPr sz="3600">
                <a:solidFill>
                  <a:schemeClr val="tx1"/>
                </a:solidFill>
                <a:latin typeface="Calibri" panose="020F0502020204030204" pitchFamily="34" charset="0"/>
              </a:defRPr>
            </a:lvl9pPr>
          </a:lstStyle>
          <a:p>
            <a:pPr>
              <a:defRPr/>
            </a:pPr>
            <a:r>
              <a:rPr lang="en-US" altLang="zh-CN" sz="6500" b="1" dirty="0" smtClean="0">
                <a:solidFill>
                  <a:schemeClr val="bg1"/>
                </a:solidFill>
                <a:latin typeface="Raleway Black" panose="020B0A03030101060003" pitchFamily="34" charset="0"/>
              </a:rPr>
              <a:t>03</a:t>
            </a:r>
            <a:endParaRPr lang="zh-CN" altLang="en-US" sz="6500" b="1" dirty="0">
              <a:solidFill>
                <a:schemeClr val="bg1"/>
              </a:solidFill>
              <a:latin typeface="Raleway Black" panose="020B0A030301010600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46092"/>
                                        </p:tgtEl>
                                        <p:attrNameLst>
                                          <p:attrName>style.visibility</p:attrName>
                                        </p:attrNameLst>
                                      </p:cBhvr>
                                      <p:to>
                                        <p:strVal val="visible"/>
                                      </p:to>
                                    </p:set>
                                    <p:anim calcmode="lin" valueType="num">
                                      <p:cBhvr additive="base">
                                        <p:cTn id="7" dur="1500" fill="hold"/>
                                        <p:tgtEl>
                                          <p:spTgt spid="46092"/>
                                        </p:tgtEl>
                                        <p:attrNameLst>
                                          <p:attrName>ppt_x</p:attrName>
                                        </p:attrNameLst>
                                      </p:cBhvr>
                                      <p:tavLst>
                                        <p:tav tm="0">
                                          <p:val>
                                            <p:strVal val="#ppt_x"/>
                                          </p:val>
                                        </p:tav>
                                        <p:tav tm="100000">
                                          <p:val>
                                            <p:strVal val="#ppt_x"/>
                                          </p:val>
                                        </p:tav>
                                      </p:tavLst>
                                    </p:anim>
                                    <p:anim calcmode="lin" valueType="num">
                                      <p:cBhvr additive="base">
                                        <p:cTn id="8" dur="1500" fill="hold"/>
                                        <p:tgtEl>
                                          <p:spTgt spid="46092"/>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nodePh="1">
                                  <p:stCondLst>
                                    <p:cond delay="250"/>
                                  </p:stCondLst>
                                  <p:endCondLst>
                                    <p:cond evt="begin" delay="0">
                                      <p:tn val="9"/>
                                    </p:cond>
                                  </p:endCondLst>
                                  <p:childTnLst>
                                    <p:set>
                                      <p:cBhvr>
                                        <p:cTn id="10" dur="1" fill="hold">
                                          <p:stCondLst>
                                            <p:cond delay="0"/>
                                          </p:stCondLst>
                                        </p:cTn>
                                        <p:tgtEl>
                                          <p:spTgt spid="13">
                                            <p:txEl>
                                              <p:charRg st="4294967295" end="4294967295"/>
                                            </p:txEl>
                                          </p:spTgt>
                                        </p:tgtEl>
                                        <p:attrNameLst>
                                          <p:attrName>style.visibility</p:attrName>
                                        </p:attrNameLst>
                                      </p:cBhvr>
                                      <p:to>
                                        <p:strVal val="visible"/>
                                      </p:to>
                                    </p:set>
                                    <p:anim calcmode="lin" valueType="num">
                                      <p:cBhvr additive="base">
                                        <p:cTn id="11" dur="1500" fill="hold"/>
                                        <p:tgtEl>
                                          <p:spTgt spid="13">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2" dur="1500" fill="hold"/>
                                        <p:tgtEl>
                                          <p:spTgt spid="13">
                                            <p:txEl>
                                              <p:charRg st="4294967295" end="4294967295"/>
                                            </p:txEl>
                                          </p:spTgt>
                                        </p:tgtEl>
                                        <p:attrNameLst>
                                          <p:attrName>ppt_y</p:attrName>
                                        </p:attrNameLst>
                                      </p:cBhvr>
                                      <p:tavLst>
                                        <p:tav tm="0">
                                          <p:val>
                                            <p:strVal val="#ppt_y"/>
                                          </p:val>
                                        </p:tav>
                                        <p:tav tm="100000">
                                          <p:val>
                                            <p:strVal val="#ppt_y"/>
                                          </p:val>
                                        </p:tav>
                                      </p:tavLst>
                                    </p:anim>
                                    <p:set>
                                      <p:cBhvr>
                                        <p:cTn id="13" dur="1" fill="hold">
                                          <p:stCondLst>
                                            <p:cond delay="0"/>
                                          </p:stCondLst>
                                        </p:cTn>
                                        <p:tgtEl>
                                          <p:spTgt spid="13">
                                            <p:txEl>
                                              <p:charRg st="4294967295" end="4294967295"/>
                                            </p:txEl>
                                          </p:spTgt>
                                        </p:tgtEl>
                                        <p:attrNameLst>
                                          <p:attrName>style.visibility</p:attrName>
                                        </p:attrNameLst>
                                      </p:cBhvr>
                                      <p:to>
                                        <p:strVal val="visible"/>
                                      </p:to>
                                    </p:set>
                                    <p:anim to="" calcmode="lin" valueType="num">
                                      <p:cBhvr>
                                        <p:cTn id="14" dur="1500" fill="hold">
                                          <p:stCondLst>
                                            <p:cond delay="0"/>
                                          </p:stCondLst>
                                        </p:cTn>
                                        <p:tgtEl>
                                          <p:spTgt spid="13">
                                            <p:txEl>
                                              <p:charRg st="4294967295" end="4294967295"/>
                                            </p:txEl>
                                          </p:spTgt>
                                        </p:tgtEl>
                                        <p:attrNameLst>
                                          <p:attrName>ppt_w</p:attrName>
                                        </p:attrNameLst>
                                      </p:cBhvr>
                                      <p:tavLst>
                                        <p:tav tm="0">
                                          <p:val>
                                            <p:fltVal val="0"/>
                                          </p:val>
                                        </p:tav>
                                        <p:tav tm="100000">
                                          <p:val>
                                            <p:strVal val="#ppt_w"/>
                                          </p:val>
                                        </p:tav>
                                      </p:tavLst>
                                    </p:anim>
                                    <p:anim to="" calcmode="lin" valueType="num">
                                      <p:cBhvr>
                                        <p:cTn id="15" dur="1500" fill="hold">
                                          <p:stCondLst>
                                            <p:cond delay="0"/>
                                          </p:stCondLst>
                                        </p:cTn>
                                        <p:tgtEl>
                                          <p:spTgt spid="13">
                                            <p:txEl>
                                              <p:charRg st="4294967295" end="4294967295"/>
                                            </p:txEl>
                                          </p:spTgt>
                                        </p:tgtEl>
                                        <p:attrNameLst>
                                          <p:attrName>ppt_h</p:attrName>
                                        </p:attrNameLst>
                                      </p:cBhvr>
                                      <p:tavLst>
                                        <p:tav tm="0">
                                          <p:val>
                                            <p:fltVal val="0"/>
                                          </p:val>
                                        </p:tav>
                                        <p:tav tm="100000">
                                          <p:val>
                                            <p:strVal val="#ppt_h"/>
                                          </p:val>
                                        </p:tav>
                                      </p:tavLst>
                                    </p:anim>
                                    <p:animEffect filter="fade">
                                      <p:cBhvr>
                                        <p:cTn id="16" dur="1500">
                                          <p:stCondLst>
                                            <p:cond delay="0"/>
                                          </p:stCondLst>
                                        </p:cTn>
                                        <p:tgtEl>
                                          <p:spTgt spid="13">
                                            <p:txEl>
                                              <p:charRg st="4294967295" end="4294967295"/>
                                            </p:txEl>
                                          </p:spTgt>
                                        </p:tgtEl>
                                      </p:cBhvr>
                                    </p:animEffect>
                                  </p:childTnLst>
                                </p:cTn>
                              </p:par>
                              <p:par>
                                <p:cTn id="17" presetID="10" presetClass="entr" presetSubtype="0" fill="hold" nodeType="withEffect">
                                  <p:stCondLst>
                                    <p:cond delay="15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53" presetClass="entr" presetSubtype="16" fill="hold" nodeType="withEffect">
                                  <p:stCondLst>
                                    <p:cond delay="150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6" presetClass="emph" presetSubtype="0" accel="30000" decel="26000" autoRev="1" fill="hold" nodeType="withEffect">
                                  <p:stCondLst>
                                    <p:cond delay="1900"/>
                                  </p:stCondLst>
                                  <p:childTnLst>
                                    <p:animScale>
                                      <p:cBhvr>
                                        <p:cTn id="26" dur="500" fill="hold"/>
                                        <p:tgtEl>
                                          <p:spTgt spid="14"/>
                                        </p:tgtEl>
                                      </p:cBhvr>
                                      <p:by x="110000" y="110000"/>
                                    </p:animScale>
                                  </p:childTnLst>
                                </p:cTn>
                              </p:par>
                              <p:par>
                                <p:cTn id="27" presetID="2" presetClass="entr" presetSubtype="4" decel="100000" fill="hold" grpId="0" nodeType="withEffect">
                                  <p:stCondLst>
                                    <p:cond delay="25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1500" fill="hold"/>
                                        <p:tgtEl>
                                          <p:spTgt spid="28"/>
                                        </p:tgtEl>
                                        <p:attrNameLst>
                                          <p:attrName>ppt_x</p:attrName>
                                        </p:attrNameLst>
                                      </p:cBhvr>
                                      <p:tavLst>
                                        <p:tav tm="0">
                                          <p:val>
                                            <p:strVal val="#ppt_x"/>
                                          </p:val>
                                        </p:tav>
                                        <p:tav tm="100000">
                                          <p:val>
                                            <p:strVal val="#ppt_x"/>
                                          </p:val>
                                        </p:tav>
                                      </p:tavLst>
                                    </p:anim>
                                    <p:anim calcmode="lin" valueType="num">
                                      <p:cBhvr additive="base">
                                        <p:cTn id="30" dur="1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92" grpId="0" autoUpdateAnimBg="0"/>
      <p:bldP spid="13" grpId="0" autoUpdateAnimBg="0"/>
      <p:bldP spid="28"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50046"/>
        </a:solidFill>
        <a:effectLst/>
      </p:bgPr>
    </p:bg>
    <p:spTree>
      <p:nvGrpSpPr>
        <p:cNvPr id="1" name=""/>
        <p:cNvGrpSpPr/>
        <p:nvPr/>
      </p:nvGrpSpPr>
      <p:grpSpPr>
        <a:xfrm>
          <a:off x="0" y="0"/>
          <a:ext cx="0" cy="0"/>
          <a:chOff x="0" y="0"/>
          <a:chExt cx="0" cy="0"/>
        </a:xfrm>
      </p:grpSpPr>
      <p:sp>
        <p:nvSpPr>
          <p:cNvPr id="57348" name="TextBox 47"/>
          <p:cNvSpPr txBox="1">
            <a:spLocks noChangeArrowheads="1"/>
          </p:cNvSpPr>
          <p:nvPr/>
        </p:nvSpPr>
        <p:spPr bwMode="auto">
          <a:xfrm>
            <a:off x="669925" y="1687195"/>
            <a:ext cx="11242675" cy="153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1828800"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1828800"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1828800" eaLnBrk="0" fontAlgn="base" hangingPunct="0">
              <a:spcBef>
                <a:spcPct val="0"/>
              </a:spcBef>
              <a:spcAft>
                <a:spcPct val="0"/>
              </a:spcAft>
              <a:defRPr sz="3600">
                <a:solidFill>
                  <a:schemeClr val="tx1"/>
                </a:solidFill>
                <a:latin typeface="Calibri" panose="020F0502020204030204" pitchFamily="34" charset="0"/>
              </a:defRPr>
            </a:lvl9pPr>
          </a:lstStyle>
          <a:p>
            <a:pPr eaLnBrk="1" hangingPunct="1"/>
            <a:r>
              <a:rPr lang="zh-CN" altLang="en-US" sz="2000" dirty="0" smtClean="0">
                <a:solidFill>
                  <a:schemeClr val="accent1">
                    <a:lumMod val="20000"/>
                    <a:lumOff val="80000"/>
                  </a:schemeClr>
                </a:solidFill>
                <a:latin typeface="Raleway" panose="020B0503030101060003" pitchFamily="34" charset="0"/>
                <a:ea typeface="Lato Bold" panose="020F0502020204030203" pitchFamily="34" charset="0"/>
                <a:cs typeface="Lato Bold" panose="020F0502020204030203" pitchFamily="34" charset="0"/>
              </a:rPr>
              <a:t>建议</a:t>
            </a:r>
            <a:r>
              <a:rPr lang="en-US" altLang="en-US" sz="2000" dirty="0" smtClean="0">
                <a:solidFill>
                  <a:schemeClr val="accent1">
                    <a:lumMod val="20000"/>
                    <a:lumOff val="80000"/>
                  </a:schemeClr>
                </a:solidFill>
                <a:latin typeface="Raleway" panose="020B0503030101060003" pitchFamily="34" charset="0"/>
                <a:ea typeface="Lato Bold" panose="020F0502020204030203" pitchFamily="34" charset="0"/>
                <a:cs typeface="Lato Bold" panose="020F0502020204030203" pitchFamily="34" charset="0"/>
              </a:rPr>
              <a:t>安装</a:t>
            </a:r>
            <a:r>
              <a:rPr lang="en-US" altLang="en-US" sz="2000" dirty="0">
                <a:solidFill>
                  <a:schemeClr val="accent1">
                    <a:lumMod val="20000"/>
                    <a:lumOff val="80000"/>
                  </a:schemeClr>
                </a:solidFill>
                <a:latin typeface="Raleway" panose="020B0503030101060003" pitchFamily="34" charset="0"/>
                <a:ea typeface="Lato Bold" panose="020F0502020204030203" pitchFamily="34" charset="0"/>
                <a:cs typeface="Lato Bold" panose="020F0502020204030203" pitchFamily="34" charset="0"/>
              </a:rPr>
              <a:t>Python 3.10.6（较新版本的 Python 不支持 torch）</a:t>
            </a:r>
          </a:p>
          <a:p>
            <a:pPr eaLnBrk="1" hangingPunct="1"/>
            <a:endParaRPr lang="en-US" altLang="en-US" sz="2000" dirty="0">
              <a:solidFill>
                <a:schemeClr val="accent1">
                  <a:lumMod val="20000"/>
                  <a:lumOff val="80000"/>
                </a:schemeClr>
              </a:solidFill>
              <a:latin typeface="Raleway" panose="020B0503030101060003" pitchFamily="34" charset="0"/>
              <a:ea typeface="Lato Bold" panose="020F0502020204030203" pitchFamily="34" charset="0"/>
              <a:cs typeface="Lato Bold" panose="020F0502020204030203" pitchFamily="34" charset="0"/>
            </a:endParaRPr>
          </a:p>
          <a:p>
            <a:pPr eaLnBrk="1" hangingPunct="1"/>
            <a:r>
              <a:rPr lang="en-US" altLang="en-US" sz="2000" dirty="0">
                <a:solidFill>
                  <a:schemeClr val="accent1">
                    <a:lumMod val="20000"/>
                    <a:lumOff val="80000"/>
                  </a:schemeClr>
                </a:solidFill>
                <a:latin typeface="Raleway" panose="020B0503030101060003" pitchFamily="34" charset="0"/>
                <a:ea typeface="Lato Bold" panose="020F0502020204030203" pitchFamily="34" charset="0"/>
                <a:cs typeface="Lato Bold" panose="020F0502020204030203" pitchFamily="34" charset="0"/>
              </a:rPr>
              <a:t>git clone https://github.com/AUTOMATIC1111/stable-diffusion-webui.git</a:t>
            </a:r>
          </a:p>
          <a:p>
            <a:pPr eaLnBrk="1" hangingPunct="1"/>
            <a:endParaRPr lang="en-US" altLang="en-US" sz="2000" dirty="0">
              <a:solidFill>
                <a:schemeClr val="accent1">
                  <a:lumMod val="20000"/>
                  <a:lumOff val="80000"/>
                </a:schemeClr>
              </a:solidFill>
              <a:latin typeface="Raleway" panose="020B0503030101060003" pitchFamily="34" charset="0"/>
              <a:ea typeface="Lato Bold" panose="020F0502020204030203" pitchFamily="34" charset="0"/>
              <a:cs typeface="Lato Bold" panose="020F0502020204030203" pitchFamily="34" charset="0"/>
            </a:endParaRPr>
          </a:p>
          <a:p>
            <a:pPr eaLnBrk="1" hangingPunct="1"/>
            <a:r>
              <a:rPr lang="en-US" altLang="en-US" sz="2000" dirty="0">
                <a:solidFill>
                  <a:schemeClr val="accent1">
                    <a:lumMod val="20000"/>
                    <a:lumOff val="80000"/>
                  </a:schemeClr>
                </a:solidFill>
                <a:latin typeface="Raleway" panose="020B0503030101060003" pitchFamily="34" charset="0"/>
                <a:ea typeface="Lato Bold" panose="020F0502020204030203" pitchFamily="34" charset="0"/>
                <a:cs typeface="Lato Bold" panose="020F0502020204030203" pitchFamily="34" charset="0"/>
              </a:rPr>
              <a:t>以普通非管理员用户身份从 Windows 资源管理器运行webui-user.bat</a:t>
            </a:r>
          </a:p>
        </p:txBody>
      </p:sp>
      <p:grpSp>
        <p:nvGrpSpPr>
          <p:cNvPr id="57354" name="Group 53"/>
          <p:cNvGrpSpPr/>
          <p:nvPr/>
        </p:nvGrpSpPr>
        <p:grpSpPr bwMode="auto">
          <a:xfrm>
            <a:off x="669838" y="3689713"/>
            <a:ext cx="921424" cy="169047"/>
            <a:chOff x="-689113" y="1550504"/>
            <a:chExt cx="1371600" cy="251792"/>
          </a:xfrm>
        </p:grpSpPr>
        <p:sp>
          <p:nvSpPr>
            <p:cNvPr id="55" name="Rectangle 54"/>
            <p:cNvSpPr/>
            <p:nvPr/>
          </p:nvSpPr>
          <p:spPr>
            <a:xfrm>
              <a:off x="-689113" y="1550504"/>
              <a:ext cx="251638" cy="2517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3600">
                <a:latin typeface="Raleway" panose="020B0503030101060003" pitchFamily="34" charset="0"/>
              </a:endParaRPr>
            </a:p>
          </p:txBody>
        </p:sp>
        <p:sp>
          <p:nvSpPr>
            <p:cNvPr id="56" name="Rectangle 55"/>
            <p:cNvSpPr/>
            <p:nvPr/>
          </p:nvSpPr>
          <p:spPr>
            <a:xfrm>
              <a:off x="-315792" y="1550504"/>
              <a:ext cx="251638" cy="2517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3600">
                <a:latin typeface="Raleway" panose="020B0503030101060003" pitchFamily="34" charset="0"/>
              </a:endParaRPr>
            </a:p>
          </p:txBody>
        </p:sp>
        <p:sp>
          <p:nvSpPr>
            <p:cNvPr id="57" name="Rectangle 56"/>
            <p:cNvSpPr/>
            <p:nvPr/>
          </p:nvSpPr>
          <p:spPr>
            <a:xfrm>
              <a:off x="57529" y="1550504"/>
              <a:ext cx="251638" cy="2517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3600">
                <a:latin typeface="Raleway" panose="020B0503030101060003" pitchFamily="34" charset="0"/>
              </a:endParaRPr>
            </a:p>
          </p:txBody>
        </p:sp>
        <p:sp>
          <p:nvSpPr>
            <p:cNvPr id="58" name="Rectangle 57"/>
            <p:cNvSpPr/>
            <p:nvPr/>
          </p:nvSpPr>
          <p:spPr>
            <a:xfrm>
              <a:off x="430849" y="1550504"/>
              <a:ext cx="251638" cy="2517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3600">
                <a:latin typeface="Raleway" panose="020B0503030101060003" pitchFamily="34" charset="0"/>
              </a:endParaRPr>
            </a:p>
          </p:txBody>
        </p:sp>
      </p:grpSp>
      <p:sp>
        <p:nvSpPr>
          <p:cNvPr id="2" name="TextBox 47"/>
          <p:cNvSpPr txBox="1">
            <a:spLocks noChangeArrowheads="1"/>
          </p:cNvSpPr>
          <p:nvPr>
            <p:custDataLst>
              <p:tags r:id="rId1"/>
            </p:custDataLst>
          </p:nvPr>
        </p:nvSpPr>
        <p:spPr bwMode="auto">
          <a:xfrm>
            <a:off x="669925" y="4264025"/>
            <a:ext cx="1124267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1828800"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1828800"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1828800" eaLnBrk="0" fontAlgn="base" hangingPunct="0">
              <a:spcBef>
                <a:spcPct val="0"/>
              </a:spcBef>
              <a:spcAft>
                <a:spcPct val="0"/>
              </a:spcAft>
              <a:defRPr sz="3600">
                <a:solidFill>
                  <a:schemeClr val="tx1"/>
                </a:solidFill>
                <a:latin typeface="Calibri" panose="020F0502020204030204" pitchFamily="34" charset="0"/>
              </a:defRPr>
            </a:lvl9pPr>
          </a:lstStyle>
          <a:p>
            <a:pPr eaLnBrk="1" hangingPunct="1"/>
            <a:r>
              <a:rPr lang="zh-CN" altLang="en-US" sz="2000" dirty="0">
                <a:solidFill>
                  <a:schemeClr val="accent1">
                    <a:lumMod val="20000"/>
                    <a:lumOff val="80000"/>
                  </a:schemeClr>
                </a:solidFill>
                <a:latin typeface="Raleway" panose="020B0503030101060003" pitchFamily="34" charset="0"/>
                <a:ea typeface="Lato Bold" panose="020F0502020204030203" pitchFamily="34" charset="0"/>
                <a:cs typeface="Lato Bold" panose="020F0502020204030203" pitchFamily="34" charset="0"/>
              </a:rPr>
              <a:t>下载</a:t>
            </a:r>
            <a:r>
              <a:rPr lang="en-US" altLang="zh-CN" sz="2000" dirty="0">
                <a:solidFill>
                  <a:schemeClr val="accent1">
                    <a:lumMod val="20000"/>
                    <a:lumOff val="80000"/>
                  </a:schemeClr>
                </a:solidFill>
                <a:latin typeface="Raleway" panose="020B0503030101060003" pitchFamily="34" charset="0"/>
                <a:ea typeface="Lato Bold" panose="020F0502020204030203" pitchFamily="34" charset="0"/>
                <a:cs typeface="Lato Bold" panose="020F0502020204030203" pitchFamily="34" charset="0"/>
              </a:rPr>
              <a:t>model    https://civitai.com/</a:t>
            </a:r>
          </a:p>
        </p:txBody>
      </p:sp>
      <p:sp>
        <p:nvSpPr>
          <p:cNvPr id="10" name="PA_库_文本框 57"/>
          <p:cNvSpPr txBox="1">
            <a:spLocks noChangeArrowheads="1"/>
          </p:cNvSpPr>
          <p:nvPr>
            <p:custDataLst>
              <p:tags r:id="rId2"/>
            </p:custDataLst>
          </p:nvPr>
        </p:nvSpPr>
        <p:spPr bwMode="auto">
          <a:xfrm>
            <a:off x="669838" y="344384"/>
            <a:ext cx="557855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1828800"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1828800"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1828800" eaLnBrk="0" fontAlgn="base" hangingPunct="0">
              <a:spcBef>
                <a:spcPct val="0"/>
              </a:spcBef>
              <a:spcAft>
                <a:spcPct val="0"/>
              </a:spcAft>
              <a:defRPr sz="3600">
                <a:solidFill>
                  <a:schemeClr val="tx1"/>
                </a:solidFill>
                <a:latin typeface="Calibri" panose="020F0502020204030204" pitchFamily="34" charset="0"/>
              </a:defRPr>
            </a:lvl9pPr>
          </a:lstStyle>
          <a:p>
            <a:r>
              <a:rPr lang="zh-CN" altLang="en-US" sz="6600" b="1" dirty="0" smtClean="0">
                <a:gradFill>
                  <a:gsLst>
                    <a:gs pos="0">
                      <a:srgbClr val="FF7896"/>
                    </a:gs>
                    <a:gs pos="98000">
                      <a:srgbClr val="5AE5EE"/>
                    </a:gs>
                    <a:gs pos="30000">
                      <a:schemeClr val="accent1">
                        <a:lumMod val="45000"/>
                        <a:lumOff val="55000"/>
                      </a:schemeClr>
                    </a:gs>
                  </a:gsLst>
                  <a:lin ang="5400000" scaled="1"/>
                </a:gradFill>
                <a:latin typeface="★流丽太行书" panose="03000809000000000000" pitchFamily="65" charset="-128"/>
                <a:ea typeface="★流丽太行书" panose="03000809000000000000" pitchFamily="65" charset="-128"/>
                <a:cs typeface="Lato Bold" panose="020F0502020204030203" pitchFamily="34" charset="0"/>
              </a:rPr>
              <a:t>环境安装</a:t>
            </a:r>
            <a:endParaRPr lang="zh-CN" altLang="en-US" sz="6600" b="1" dirty="0">
              <a:gradFill>
                <a:gsLst>
                  <a:gs pos="0">
                    <a:srgbClr val="FF7896"/>
                  </a:gs>
                  <a:gs pos="98000">
                    <a:srgbClr val="5AE5EE"/>
                  </a:gs>
                  <a:gs pos="30000">
                    <a:schemeClr val="accent1">
                      <a:lumMod val="45000"/>
                      <a:lumOff val="55000"/>
                    </a:schemeClr>
                  </a:gs>
                </a:gsLst>
                <a:lin ang="5400000" scaled="1"/>
              </a:gradFill>
              <a:latin typeface="★流丽太行书" panose="03000809000000000000" pitchFamily="65" charset="-128"/>
              <a:ea typeface="★流丽太行书" panose="03000809000000000000" pitchFamily="65" charset="-128"/>
              <a:cs typeface="Lato Bold" panose="020F0502020204030203" pitchFamily="34" charset="0"/>
            </a:endParaRPr>
          </a:p>
        </p:txBody>
      </p:sp>
      <p:grpSp>
        <p:nvGrpSpPr>
          <p:cNvPr id="25" name="PA_库_组合 1"/>
          <p:cNvGrpSpPr/>
          <p:nvPr>
            <p:custDataLst>
              <p:tags r:id="rId3"/>
            </p:custDataLst>
          </p:nvPr>
        </p:nvGrpSpPr>
        <p:grpSpPr>
          <a:xfrm>
            <a:off x="9093838" y="3454103"/>
            <a:ext cx="3014203" cy="3170377"/>
            <a:chOff x="13199929" y="1489200"/>
            <a:chExt cx="7926747" cy="8337455"/>
          </a:xfrm>
        </p:grpSpPr>
        <p:sp>
          <p:nvSpPr>
            <p:cNvPr id="26" name="Freeform 5"/>
            <p:cNvSpPr>
              <a:spLocks noEditPoints="1"/>
            </p:cNvSpPr>
            <p:nvPr/>
          </p:nvSpPr>
          <p:spPr bwMode="auto">
            <a:xfrm flipH="1">
              <a:off x="18569321" y="1809870"/>
              <a:ext cx="1469744" cy="1469744"/>
            </a:xfrm>
            <a:custGeom>
              <a:avLst/>
              <a:gdLst>
                <a:gd name="T0" fmla="*/ 138 w 280"/>
                <a:gd name="T1" fmla="*/ 265 h 280"/>
                <a:gd name="T2" fmla="*/ 13 w 280"/>
                <a:gd name="T3" fmla="*/ 140 h 280"/>
                <a:gd name="T4" fmla="*/ 138 w 280"/>
                <a:gd name="T5" fmla="*/ 15 h 280"/>
                <a:gd name="T6" fmla="*/ 263 w 280"/>
                <a:gd name="T7" fmla="*/ 140 h 280"/>
                <a:gd name="T8" fmla="*/ 138 w 280"/>
                <a:gd name="T9" fmla="*/ 265 h 280"/>
                <a:gd name="T10" fmla="*/ 140 w 280"/>
                <a:gd name="T11" fmla="*/ 0 h 280"/>
                <a:gd name="T12" fmla="*/ 0 w 280"/>
                <a:gd name="T13" fmla="*/ 140 h 280"/>
                <a:gd name="T14" fmla="*/ 140 w 280"/>
                <a:gd name="T15" fmla="*/ 280 h 280"/>
                <a:gd name="T16" fmla="*/ 280 w 280"/>
                <a:gd name="T17" fmla="*/ 140 h 280"/>
                <a:gd name="T18" fmla="*/ 140 w 280"/>
                <a:gd name="T19"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280">
                  <a:moveTo>
                    <a:pt x="138" y="265"/>
                  </a:moveTo>
                  <a:cubicBezTo>
                    <a:pt x="69" y="265"/>
                    <a:pt x="13" y="209"/>
                    <a:pt x="13" y="140"/>
                  </a:cubicBezTo>
                  <a:cubicBezTo>
                    <a:pt x="13" y="71"/>
                    <a:pt x="69" y="15"/>
                    <a:pt x="138" y="15"/>
                  </a:cubicBezTo>
                  <a:cubicBezTo>
                    <a:pt x="207" y="15"/>
                    <a:pt x="263" y="71"/>
                    <a:pt x="263" y="140"/>
                  </a:cubicBezTo>
                  <a:cubicBezTo>
                    <a:pt x="263" y="209"/>
                    <a:pt x="207" y="265"/>
                    <a:pt x="138" y="265"/>
                  </a:cubicBezTo>
                  <a:moveTo>
                    <a:pt x="140" y="0"/>
                  </a:moveTo>
                  <a:cubicBezTo>
                    <a:pt x="63" y="0"/>
                    <a:pt x="0" y="63"/>
                    <a:pt x="0" y="140"/>
                  </a:cubicBezTo>
                  <a:cubicBezTo>
                    <a:pt x="0" y="217"/>
                    <a:pt x="63" y="280"/>
                    <a:pt x="140" y="280"/>
                  </a:cubicBezTo>
                  <a:cubicBezTo>
                    <a:pt x="217" y="280"/>
                    <a:pt x="280" y="217"/>
                    <a:pt x="280" y="140"/>
                  </a:cubicBezTo>
                  <a:cubicBezTo>
                    <a:pt x="280" y="63"/>
                    <a:pt x="217" y="0"/>
                    <a:pt x="140" y="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0" compatLnSpc="1"/>
            <a:lstStyle/>
            <a:p>
              <a:endParaRPr lang="en-US" sz="675"/>
            </a:p>
          </p:txBody>
        </p:sp>
        <p:sp>
          <p:nvSpPr>
            <p:cNvPr id="27" name="Freeform 6"/>
            <p:cNvSpPr>
              <a:spLocks noEditPoints="1"/>
            </p:cNvSpPr>
            <p:nvPr/>
          </p:nvSpPr>
          <p:spPr bwMode="auto">
            <a:xfrm flipH="1">
              <a:off x="16003952" y="1767115"/>
              <a:ext cx="2383658" cy="2383658"/>
            </a:xfrm>
            <a:custGeom>
              <a:avLst/>
              <a:gdLst>
                <a:gd name="T0" fmla="*/ 438 w 454"/>
                <a:gd name="T1" fmla="*/ 165 h 454"/>
                <a:gd name="T2" fmla="*/ 396 w 454"/>
                <a:gd name="T3" fmla="*/ 167 h 454"/>
                <a:gd name="T4" fmla="*/ 378 w 454"/>
                <a:gd name="T5" fmla="*/ 131 h 454"/>
                <a:gd name="T6" fmla="*/ 348 w 454"/>
                <a:gd name="T7" fmla="*/ 96 h 454"/>
                <a:gd name="T8" fmla="*/ 366 w 454"/>
                <a:gd name="T9" fmla="*/ 58 h 454"/>
                <a:gd name="T10" fmla="*/ 363 w 454"/>
                <a:gd name="T11" fmla="*/ 47 h 454"/>
                <a:gd name="T12" fmla="*/ 339 w 454"/>
                <a:gd name="T13" fmla="*/ 31 h 454"/>
                <a:gd name="T14" fmla="*/ 328 w 454"/>
                <a:gd name="T15" fmla="*/ 33 h 454"/>
                <a:gd name="T16" fmla="*/ 299 w 454"/>
                <a:gd name="T17" fmla="*/ 66 h 454"/>
                <a:gd name="T18" fmla="*/ 224 w 454"/>
                <a:gd name="T19" fmla="*/ 51 h 454"/>
                <a:gd name="T20" fmla="*/ 212 w 454"/>
                <a:gd name="T21" fmla="*/ 7 h 454"/>
                <a:gd name="T22" fmla="*/ 202 w 454"/>
                <a:gd name="T23" fmla="*/ 1 h 454"/>
                <a:gd name="T24" fmla="*/ 174 w 454"/>
                <a:gd name="T25" fmla="*/ 5 h 454"/>
                <a:gd name="T26" fmla="*/ 166 w 454"/>
                <a:gd name="T27" fmla="*/ 14 h 454"/>
                <a:gd name="T28" fmla="*/ 167 w 454"/>
                <a:gd name="T29" fmla="*/ 62 h 454"/>
                <a:gd name="T30" fmla="*/ 167 w 454"/>
                <a:gd name="T31" fmla="*/ 62 h 454"/>
                <a:gd name="T32" fmla="*/ 132 w 454"/>
                <a:gd name="T33" fmla="*/ 80 h 454"/>
                <a:gd name="T34" fmla="*/ 103 w 454"/>
                <a:gd name="T35" fmla="*/ 104 h 454"/>
                <a:gd name="T36" fmla="*/ 102 w 454"/>
                <a:gd name="T37" fmla="*/ 103 h 454"/>
                <a:gd name="T38" fmla="*/ 59 w 454"/>
                <a:gd name="T39" fmla="*/ 83 h 454"/>
                <a:gd name="T40" fmla="*/ 47 w 454"/>
                <a:gd name="T41" fmla="*/ 86 h 454"/>
                <a:gd name="T42" fmla="*/ 32 w 454"/>
                <a:gd name="T43" fmla="*/ 111 h 454"/>
                <a:gd name="T44" fmla="*/ 34 w 454"/>
                <a:gd name="T45" fmla="*/ 122 h 454"/>
                <a:gd name="T46" fmla="*/ 70 w 454"/>
                <a:gd name="T47" fmla="*/ 151 h 454"/>
                <a:gd name="T48" fmla="*/ 51 w 454"/>
                <a:gd name="T49" fmla="*/ 230 h 454"/>
                <a:gd name="T50" fmla="*/ 7 w 454"/>
                <a:gd name="T51" fmla="*/ 243 h 454"/>
                <a:gd name="T52" fmla="*/ 1 w 454"/>
                <a:gd name="T53" fmla="*/ 253 h 454"/>
                <a:gd name="T54" fmla="*/ 6 w 454"/>
                <a:gd name="T55" fmla="*/ 282 h 454"/>
                <a:gd name="T56" fmla="*/ 15 w 454"/>
                <a:gd name="T57" fmla="*/ 289 h 454"/>
                <a:gd name="T58" fmla="*/ 61 w 454"/>
                <a:gd name="T59" fmla="*/ 287 h 454"/>
                <a:gd name="T60" fmla="*/ 81 w 454"/>
                <a:gd name="T61" fmla="*/ 327 h 454"/>
                <a:gd name="T62" fmla="*/ 105 w 454"/>
                <a:gd name="T63" fmla="*/ 357 h 454"/>
                <a:gd name="T64" fmla="*/ 85 w 454"/>
                <a:gd name="T65" fmla="*/ 397 h 454"/>
                <a:gd name="T66" fmla="*/ 88 w 454"/>
                <a:gd name="T67" fmla="*/ 409 h 454"/>
                <a:gd name="T68" fmla="*/ 112 w 454"/>
                <a:gd name="T69" fmla="*/ 425 h 454"/>
                <a:gd name="T70" fmla="*/ 124 w 454"/>
                <a:gd name="T71" fmla="*/ 423 h 454"/>
                <a:gd name="T72" fmla="*/ 152 w 454"/>
                <a:gd name="T73" fmla="*/ 390 h 454"/>
                <a:gd name="T74" fmla="*/ 234 w 454"/>
                <a:gd name="T75" fmla="*/ 407 h 454"/>
                <a:gd name="T76" fmla="*/ 246 w 454"/>
                <a:gd name="T77" fmla="*/ 447 h 454"/>
                <a:gd name="T78" fmla="*/ 257 w 454"/>
                <a:gd name="T79" fmla="*/ 453 h 454"/>
                <a:gd name="T80" fmla="*/ 285 w 454"/>
                <a:gd name="T81" fmla="*/ 448 h 454"/>
                <a:gd name="T82" fmla="*/ 292 w 454"/>
                <a:gd name="T83" fmla="*/ 438 h 454"/>
                <a:gd name="T84" fmla="*/ 290 w 454"/>
                <a:gd name="T85" fmla="*/ 397 h 454"/>
                <a:gd name="T86" fmla="*/ 327 w 454"/>
                <a:gd name="T87" fmla="*/ 378 h 454"/>
                <a:gd name="T88" fmla="*/ 357 w 454"/>
                <a:gd name="T89" fmla="*/ 353 h 454"/>
                <a:gd name="T90" fmla="*/ 394 w 454"/>
                <a:gd name="T91" fmla="*/ 372 h 454"/>
                <a:gd name="T92" fmla="*/ 405 w 454"/>
                <a:gd name="T93" fmla="*/ 369 h 454"/>
                <a:gd name="T94" fmla="*/ 421 w 454"/>
                <a:gd name="T95" fmla="*/ 345 h 454"/>
                <a:gd name="T96" fmla="*/ 419 w 454"/>
                <a:gd name="T97" fmla="*/ 333 h 454"/>
                <a:gd name="T98" fmla="*/ 389 w 454"/>
                <a:gd name="T99" fmla="*/ 307 h 454"/>
                <a:gd name="T100" fmla="*/ 407 w 454"/>
                <a:gd name="T101" fmla="*/ 223 h 454"/>
                <a:gd name="T102" fmla="*/ 446 w 454"/>
                <a:gd name="T103" fmla="*/ 211 h 454"/>
                <a:gd name="T104" fmla="*/ 453 w 454"/>
                <a:gd name="T105" fmla="*/ 201 h 454"/>
                <a:gd name="T106" fmla="*/ 447 w 454"/>
                <a:gd name="T107" fmla="*/ 173 h 454"/>
                <a:gd name="T108" fmla="*/ 438 w 454"/>
                <a:gd name="T109" fmla="*/ 165 h 454"/>
                <a:gd name="T110" fmla="*/ 299 w 454"/>
                <a:gd name="T111" fmla="*/ 334 h 454"/>
                <a:gd name="T112" fmla="*/ 124 w 454"/>
                <a:gd name="T113" fmla="*/ 298 h 454"/>
                <a:gd name="T114" fmla="*/ 160 w 454"/>
                <a:gd name="T115" fmla="*/ 124 h 454"/>
                <a:gd name="T116" fmla="*/ 335 w 454"/>
                <a:gd name="T117" fmla="*/ 160 h 454"/>
                <a:gd name="T118" fmla="*/ 299 w 454"/>
                <a:gd name="T119" fmla="*/ 33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4" h="454">
                  <a:moveTo>
                    <a:pt x="438" y="165"/>
                  </a:moveTo>
                  <a:cubicBezTo>
                    <a:pt x="396" y="167"/>
                    <a:pt x="396" y="167"/>
                    <a:pt x="396" y="167"/>
                  </a:cubicBezTo>
                  <a:cubicBezTo>
                    <a:pt x="392" y="155"/>
                    <a:pt x="386" y="143"/>
                    <a:pt x="378" y="131"/>
                  </a:cubicBezTo>
                  <a:cubicBezTo>
                    <a:pt x="369" y="118"/>
                    <a:pt x="359" y="106"/>
                    <a:pt x="348" y="96"/>
                  </a:cubicBezTo>
                  <a:cubicBezTo>
                    <a:pt x="366" y="58"/>
                    <a:pt x="366" y="58"/>
                    <a:pt x="366" y="58"/>
                  </a:cubicBezTo>
                  <a:cubicBezTo>
                    <a:pt x="368" y="54"/>
                    <a:pt x="367" y="49"/>
                    <a:pt x="363" y="47"/>
                  </a:cubicBezTo>
                  <a:cubicBezTo>
                    <a:pt x="339" y="31"/>
                    <a:pt x="339" y="31"/>
                    <a:pt x="339" y="31"/>
                  </a:cubicBezTo>
                  <a:cubicBezTo>
                    <a:pt x="336" y="28"/>
                    <a:pt x="331" y="29"/>
                    <a:pt x="328" y="33"/>
                  </a:cubicBezTo>
                  <a:cubicBezTo>
                    <a:pt x="299" y="66"/>
                    <a:pt x="299" y="66"/>
                    <a:pt x="299" y="66"/>
                  </a:cubicBezTo>
                  <a:cubicBezTo>
                    <a:pt x="276" y="55"/>
                    <a:pt x="250" y="51"/>
                    <a:pt x="224" y="51"/>
                  </a:cubicBezTo>
                  <a:cubicBezTo>
                    <a:pt x="212" y="7"/>
                    <a:pt x="212" y="7"/>
                    <a:pt x="212" y="7"/>
                  </a:cubicBezTo>
                  <a:cubicBezTo>
                    <a:pt x="211" y="3"/>
                    <a:pt x="206" y="0"/>
                    <a:pt x="202" y="1"/>
                  </a:cubicBezTo>
                  <a:cubicBezTo>
                    <a:pt x="174" y="5"/>
                    <a:pt x="174" y="5"/>
                    <a:pt x="174" y="5"/>
                  </a:cubicBezTo>
                  <a:cubicBezTo>
                    <a:pt x="169" y="5"/>
                    <a:pt x="166" y="9"/>
                    <a:pt x="166" y="14"/>
                  </a:cubicBezTo>
                  <a:cubicBezTo>
                    <a:pt x="167" y="62"/>
                    <a:pt x="167" y="62"/>
                    <a:pt x="167" y="62"/>
                  </a:cubicBezTo>
                  <a:cubicBezTo>
                    <a:pt x="167" y="62"/>
                    <a:pt x="167" y="62"/>
                    <a:pt x="167" y="62"/>
                  </a:cubicBezTo>
                  <a:cubicBezTo>
                    <a:pt x="155" y="67"/>
                    <a:pt x="143" y="73"/>
                    <a:pt x="132" y="80"/>
                  </a:cubicBezTo>
                  <a:cubicBezTo>
                    <a:pt x="121" y="87"/>
                    <a:pt x="112" y="95"/>
                    <a:pt x="103" y="104"/>
                  </a:cubicBezTo>
                  <a:cubicBezTo>
                    <a:pt x="102" y="103"/>
                    <a:pt x="102" y="103"/>
                    <a:pt x="102" y="103"/>
                  </a:cubicBezTo>
                  <a:cubicBezTo>
                    <a:pt x="59" y="83"/>
                    <a:pt x="59" y="83"/>
                    <a:pt x="59" y="83"/>
                  </a:cubicBezTo>
                  <a:cubicBezTo>
                    <a:pt x="55" y="81"/>
                    <a:pt x="49" y="82"/>
                    <a:pt x="47" y="86"/>
                  </a:cubicBezTo>
                  <a:cubicBezTo>
                    <a:pt x="32" y="111"/>
                    <a:pt x="32" y="111"/>
                    <a:pt x="32" y="111"/>
                  </a:cubicBezTo>
                  <a:cubicBezTo>
                    <a:pt x="30" y="114"/>
                    <a:pt x="31" y="119"/>
                    <a:pt x="34" y="122"/>
                  </a:cubicBezTo>
                  <a:cubicBezTo>
                    <a:pt x="70" y="151"/>
                    <a:pt x="70" y="151"/>
                    <a:pt x="70" y="151"/>
                  </a:cubicBezTo>
                  <a:cubicBezTo>
                    <a:pt x="58" y="175"/>
                    <a:pt x="51" y="202"/>
                    <a:pt x="51" y="230"/>
                  </a:cubicBezTo>
                  <a:cubicBezTo>
                    <a:pt x="7" y="243"/>
                    <a:pt x="7" y="243"/>
                    <a:pt x="7" y="243"/>
                  </a:cubicBezTo>
                  <a:cubicBezTo>
                    <a:pt x="3" y="245"/>
                    <a:pt x="0" y="249"/>
                    <a:pt x="1" y="253"/>
                  </a:cubicBezTo>
                  <a:cubicBezTo>
                    <a:pt x="6" y="282"/>
                    <a:pt x="6" y="282"/>
                    <a:pt x="6" y="282"/>
                  </a:cubicBezTo>
                  <a:cubicBezTo>
                    <a:pt x="6" y="286"/>
                    <a:pt x="11" y="289"/>
                    <a:pt x="15" y="289"/>
                  </a:cubicBezTo>
                  <a:cubicBezTo>
                    <a:pt x="61" y="287"/>
                    <a:pt x="61" y="287"/>
                    <a:pt x="61" y="287"/>
                  </a:cubicBezTo>
                  <a:cubicBezTo>
                    <a:pt x="66" y="301"/>
                    <a:pt x="72" y="314"/>
                    <a:pt x="81" y="327"/>
                  </a:cubicBezTo>
                  <a:cubicBezTo>
                    <a:pt x="88" y="338"/>
                    <a:pt x="96" y="348"/>
                    <a:pt x="105" y="357"/>
                  </a:cubicBezTo>
                  <a:cubicBezTo>
                    <a:pt x="85" y="397"/>
                    <a:pt x="85" y="397"/>
                    <a:pt x="85" y="397"/>
                  </a:cubicBezTo>
                  <a:cubicBezTo>
                    <a:pt x="83" y="402"/>
                    <a:pt x="84" y="407"/>
                    <a:pt x="88" y="409"/>
                  </a:cubicBezTo>
                  <a:cubicBezTo>
                    <a:pt x="112" y="425"/>
                    <a:pt x="112" y="425"/>
                    <a:pt x="112" y="425"/>
                  </a:cubicBezTo>
                  <a:cubicBezTo>
                    <a:pt x="116" y="427"/>
                    <a:pt x="121" y="426"/>
                    <a:pt x="124" y="423"/>
                  </a:cubicBezTo>
                  <a:cubicBezTo>
                    <a:pt x="152" y="390"/>
                    <a:pt x="152" y="390"/>
                    <a:pt x="152" y="390"/>
                  </a:cubicBezTo>
                  <a:cubicBezTo>
                    <a:pt x="178" y="402"/>
                    <a:pt x="206" y="408"/>
                    <a:pt x="234" y="407"/>
                  </a:cubicBezTo>
                  <a:cubicBezTo>
                    <a:pt x="246" y="447"/>
                    <a:pt x="246" y="447"/>
                    <a:pt x="246" y="447"/>
                  </a:cubicBezTo>
                  <a:cubicBezTo>
                    <a:pt x="248" y="451"/>
                    <a:pt x="252" y="454"/>
                    <a:pt x="257" y="453"/>
                  </a:cubicBezTo>
                  <a:cubicBezTo>
                    <a:pt x="285" y="448"/>
                    <a:pt x="285" y="448"/>
                    <a:pt x="285" y="448"/>
                  </a:cubicBezTo>
                  <a:cubicBezTo>
                    <a:pt x="289" y="447"/>
                    <a:pt x="292" y="443"/>
                    <a:pt x="292" y="438"/>
                  </a:cubicBezTo>
                  <a:cubicBezTo>
                    <a:pt x="290" y="397"/>
                    <a:pt x="290" y="397"/>
                    <a:pt x="290" y="397"/>
                  </a:cubicBezTo>
                  <a:cubicBezTo>
                    <a:pt x="303" y="392"/>
                    <a:pt x="315" y="386"/>
                    <a:pt x="327" y="378"/>
                  </a:cubicBezTo>
                  <a:cubicBezTo>
                    <a:pt x="338" y="371"/>
                    <a:pt x="348" y="362"/>
                    <a:pt x="357" y="353"/>
                  </a:cubicBezTo>
                  <a:cubicBezTo>
                    <a:pt x="394" y="372"/>
                    <a:pt x="394" y="372"/>
                    <a:pt x="394" y="372"/>
                  </a:cubicBezTo>
                  <a:cubicBezTo>
                    <a:pt x="398" y="374"/>
                    <a:pt x="403" y="372"/>
                    <a:pt x="405" y="369"/>
                  </a:cubicBezTo>
                  <a:cubicBezTo>
                    <a:pt x="421" y="345"/>
                    <a:pt x="421" y="345"/>
                    <a:pt x="421" y="345"/>
                  </a:cubicBezTo>
                  <a:cubicBezTo>
                    <a:pt x="424" y="341"/>
                    <a:pt x="423" y="336"/>
                    <a:pt x="419" y="333"/>
                  </a:cubicBezTo>
                  <a:cubicBezTo>
                    <a:pt x="389" y="307"/>
                    <a:pt x="389" y="307"/>
                    <a:pt x="389" y="307"/>
                  </a:cubicBezTo>
                  <a:cubicBezTo>
                    <a:pt x="402" y="281"/>
                    <a:pt x="408" y="252"/>
                    <a:pt x="407" y="223"/>
                  </a:cubicBezTo>
                  <a:cubicBezTo>
                    <a:pt x="446" y="211"/>
                    <a:pt x="446" y="211"/>
                    <a:pt x="446" y="211"/>
                  </a:cubicBezTo>
                  <a:cubicBezTo>
                    <a:pt x="451" y="210"/>
                    <a:pt x="454" y="205"/>
                    <a:pt x="453" y="201"/>
                  </a:cubicBezTo>
                  <a:cubicBezTo>
                    <a:pt x="447" y="173"/>
                    <a:pt x="447" y="173"/>
                    <a:pt x="447" y="173"/>
                  </a:cubicBezTo>
                  <a:cubicBezTo>
                    <a:pt x="447" y="168"/>
                    <a:pt x="443" y="165"/>
                    <a:pt x="438" y="165"/>
                  </a:cubicBezTo>
                  <a:close/>
                  <a:moveTo>
                    <a:pt x="299" y="334"/>
                  </a:moveTo>
                  <a:cubicBezTo>
                    <a:pt x="240" y="373"/>
                    <a:pt x="162" y="357"/>
                    <a:pt x="124" y="298"/>
                  </a:cubicBezTo>
                  <a:cubicBezTo>
                    <a:pt x="86" y="240"/>
                    <a:pt x="102" y="162"/>
                    <a:pt x="160" y="124"/>
                  </a:cubicBezTo>
                  <a:cubicBezTo>
                    <a:pt x="218" y="86"/>
                    <a:pt x="297" y="102"/>
                    <a:pt x="335" y="160"/>
                  </a:cubicBezTo>
                  <a:cubicBezTo>
                    <a:pt x="373" y="218"/>
                    <a:pt x="357" y="296"/>
                    <a:pt x="299" y="334"/>
                  </a:cubicBezTo>
                  <a:close/>
                </a:path>
              </a:pathLst>
            </a:custGeom>
            <a:solidFill>
              <a:schemeClr val="accent4">
                <a:lumMod val="40000"/>
                <a:lumOff val="60000"/>
              </a:schemeClr>
            </a:solidFill>
            <a:ln>
              <a:noFill/>
            </a:ln>
          </p:spPr>
          <p:txBody>
            <a:bodyPr vert="horz" wrap="square" lIns="45714" tIns="22857" rIns="45714" bIns="22857" numCol="1" anchor="t" anchorCtr="0" compatLnSpc="1"/>
            <a:lstStyle/>
            <a:p>
              <a:endParaRPr lang="en-US" sz="675"/>
            </a:p>
          </p:txBody>
        </p:sp>
        <p:sp>
          <p:nvSpPr>
            <p:cNvPr id="28" name="Freeform 9"/>
            <p:cNvSpPr>
              <a:spLocks noEditPoints="1"/>
            </p:cNvSpPr>
            <p:nvPr/>
          </p:nvSpPr>
          <p:spPr bwMode="auto">
            <a:xfrm flipH="1">
              <a:off x="17652737" y="3298320"/>
              <a:ext cx="2244700" cy="2252716"/>
            </a:xfrm>
            <a:custGeom>
              <a:avLst/>
              <a:gdLst>
                <a:gd name="T0" fmla="*/ 413 w 428"/>
                <a:gd name="T1" fmla="*/ 157 h 429"/>
                <a:gd name="T2" fmla="*/ 374 w 428"/>
                <a:gd name="T3" fmla="*/ 159 h 429"/>
                <a:gd name="T4" fmla="*/ 357 w 428"/>
                <a:gd name="T5" fmla="*/ 125 h 429"/>
                <a:gd name="T6" fmla="*/ 328 w 428"/>
                <a:gd name="T7" fmla="*/ 91 h 429"/>
                <a:gd name="T8" fmla="*/ 346 w 428"/>
                <a:gd name="T9" fmla="*/ 56 h 429"/>
                <a:gd name="T10" fmla="*/ 343 w 428"/>
                <a:gd name="T11" fmla="*/ 45 h 429"/>
                <a:gd name="T12" fmla="*/ 320 w 428"/>
                <a:gd name="T13" fmla="*/ 30 h 429"/>
                <a:gd name="T14" fmla="*/ 309 w 428"/>
                <a:gd name="T15" fmla="*/ 32 h 429"/>
                <a:gd name="T16" fmla="*/ 282 w 428"/>
                <a:gd name="T17" fmla="*/ 63 h 429"/>
                <a:gd name="T18" fmla="*/ 212 w 428"/>
                <a:gd name="T19" fmla="*/ 49 h 429"/>
                <a:gd name="T20" fmla="*/ 200 w 428"/>
                <a:gd name="T21" fmla="*/ 7 h 429"/>
                <a:gd name="T22" fmla="*/ 191 w 428"/>
                <a:gd name="T23" fmla="*/ 1 h 429"/>
                <a:gd name="T24" fmla="*/ 164 w 428"/>
                <a:gd name="T25" fmla="*/ 5 h 429"/>
                <a:gd name="T26" fmla="*/ 157 w 428"/>
                <a:gd name="T27" fmla="*/ 14 h 429"/>
                <a:gd name="T28" fmla="*/ 158 w 428"/>
                <a:gd name="T29" fmla="*/ 59 h 429"/>
                <a:gd name="T30" fmla="*/ 158 w 428"/>
                <a:gd name="T31" fmla="*/ 60 h 429"/>
                <a:gd name="T32" fmla="*/ 124 w 428"/>
                <a:gd name="T33" fmla="*/ 77 h 429"/>
                <a:gd name="T34" fmla="*/ 97 w 428"/>
                <a:gd name="T35" fmla="*/ 99 h 429"/>
                <a:gd name="T36" fmla="*/ 97 w 428"/>
                <a:gd name="T37" fmla="*/ 98 h 429"/>
                <a:gd name="T38" fmla="*/ 56 w 428"/>
                <a:gd name="T39" fmla="*/ 79 h 429"/>
                <a:gd name="T40" fmla="*/ 45 w 428"/>
                <a:gd name="T41" fmla="*/ 82 h 429"/>
                <a:gd name="T42" fmla="*/ 30 w 428"/>
                <a:gd name="T43" fmla="*/ 105 h 429"/>
                <a:gd name="T44" fmla="*/ 32 w 428"/>
                <a:gd name="T45" fmla="*/ 116 h 429"/>
                <a:gd name="T46" fmla="*/ 66 w 428"/>
                <a:gd name="T47" fmla="*/ 143 h 429"/>
                <a:gd name="T48" fmla="*/ 48 w 428"/>
                <a:gd name="T49" fmla="*/ 217 h 429"/>
                <a:gd name="T50" fmla="*/ 7 w 428"/>
                <a:gd name="T51" fmla="*/ 230 h 429"/>
                <a:gd name="T52" fmla="*/ 1 w 428"/>
                <a:gd name="T53" fmla="*/ 240 h 429"/>
                <a:gd name="T54" fmla="*/ 6 w 428"/>
                <a:gd name="T55" fmla="*/ 266 h 429"/>
                <a:gd name="T56" fmla="*/ 14 w 428"/>
                <a:gd name="T57" fmla="*/ 273 h 429"/>
                <a:gd name="T58" fmla="*/ 57 w 428"/>
                <a:gd name="T59" fmla="*/ 271 h 429"/>
                <a:gd name="T60" fmla="*/ 76 w 428"/>
                <a:gd name="T61" fmla="*/ 309 h 429"/>
                <a:gd name="T62" fmla="*/ 99 w 428"/>
                <a:gd name="T63" fmla="*/ 337 h 429"/>
                <a:gd name="T64" fmla="*/ 80 w 428"/>
                <a:gd name="T65" fmla="*/ 375 h 429"/>
                <a:gd name="T66" fmla="*/ 83 w 428"/>
                <a:gd name="T67" fmla="*/ 386 h 429"/>
                <a:gd name="T68" fmla="*/ 106 w 428"/>
                <a:gd name="T69" fmla="*/ 401 h 429"/>
                <a:gd name="T70" fmla="*/ 117 w 428"/>
                <a:gd name="T71" fmla="*/ 400 h 429"/>
                <a:gd name="T72" fmla="*/ 144 w 428"/>
                <a:gd name="T73" fmla="*/ 368 h 429"/>
                <a:gd name="T74" fmla="*/ 221 w 428"/>
                <a:gd name="T75" fmla="*/ 385 h 429"/>
                <a:gd name="T76" fmla="*/ 232 w 428"/>
                <a:gd name="T77" fmla="*/ 422 h 429"/>
                <a:gd name="T78" fmla="*/ 242 w 428"/>
                <a:gd name="T79" fmla="*/ 428 h 429"/>
                <a:gd name="T80" fmla="*/ 269 w 428"/>
                <a:gd name="T81" fmla="*/ 423 h 429"/>
                <a:gd name="T82" fmla="*/ 276 w 428"/>
                <a:gd name="T83" fmla="*/ 414 h 429"/>
                <a:gd name="T84" fmla="*/ 273 w 428"/>
                <a:gd name="T85" fmla="*/ 375 h 429"/>
                <a:gd name="T86" fmla="*/ 309 w 428"/>
                <a:gd name="T87" fmla="*/ 357 h 429"/>
                <a:gd name="T88" fmla="*/ 337 w 428"/>
                <a:gd name="T89" fmla="*/ 334 h 429"/>
                <a:gd name="T90" fmla="*/ 371 w 428"/>
                <a:gd name="T91" fmla="*/ 351 h 429"/>
                <a:gd name="T92" fmla="*/ 382 w 428"/>
                <a:gd name="T93" fmla="*/ 349 h 429"/>
                <a:gd name="T94" fmla="*/ 397 w 428"/>
                <a:gd name="T95" fmla="*/ 326 h 429"/>
                <a:gd name="T96" fmla="*/ 396 w 428"/>
                <a:gd name="T97" fmla="*/ 315 h 429"/>
                <a:gd name="T98" fmla="*/ 367 w 428"/>
                <a:gd name="T99" fmla="*/ 290 h 429"/>
                <a:gd name="T100" fmla="*/ 384 w 428"/>
                <a:gd name="T101" fmla="*/ 211 h 429"/>
                <a:gd name="T102" fmla="*/ 421 w 428"/>
                <a:gd name="T103" fmla="*/ 200 h 429"/>
                <a:gd name="T104" fmla="*/ 427 w 428"/>
                <a:gd name="T105" fmla="*/ 190 h 429"/>
                <a:gd name="T106" fmla="*/ 422 w 428"/>
                <a:gd name="T107" fmla="*/ 163 h 429"/>
                <a:gd name="T108" fmla="*/ 413 w 428"/>
                <a:gd name="T109" fmla="*/ 157 h 429"/>
                <a:gd name="T110" fmla="*/ 282 w 428"/>
                <a:gd name="T111" fmla="*/ 316 h 429"/>
                <a:gd name="T112" fmla="*/ 117 w 428"/>
                <a:gd name="T113" fmla="*/ 282 h 429"/>
                <a:gd name="T114" fmla="*/ 151 w 428"/>
                <a:gd name="T115" fmla="*/ 118 h 429"/>
                <a:gd name="T116" fmla="*/ 316 w 428"/>
                <a:gd name="T117" fmla="*/ 152 h 429"/>
                <a:gd name="T118" fmla="*/ 282 w 428"/>
                <a:gd name="T119" fmla="*/ 31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8" h="429">
                  <a:moveTo>
                    <a:pt x="413" y="157"/>
                  </a:moveTo>
                  <a:cubicBezTo>
                    <a:pt x="374" y="159"/>
                    <a:pt x="374" y="159"/>
                    <a:pt x="374" y="159"/>
                  </a:cubicBezTo>
                  <a:cubicBezTo>
                    <a:pt x="370" y="147"/>
                    <a:pt x="364" y="136"/>
                    <a:pt x="357" y="125"/>
                  </a:cubicBezTo>
                  <a:cubicBezTo>
                    <a:pt x="348" y="112"/>
                    <a:pt x="339" y="101"/>
                    <a:pt x="328" y="91"/>
                  </a:cubicBezTo>
                  <a:cubicBezTo>
                    <a:pt x="346" y="56"/>
                    <a:pt x="346" y="56"/>
                    <a:pt x="346" y="56"/>
                  </a:cubicBezTo>
                  <a:cubicBezTo>
                    <a:pt x="348" y="52"/>
                    <a:pt x="346" y="47"/>
                    <a:pt x="343" y="45"/>
                  </a:cubicBezTo>
                  <a:cubicBezTo>
                    <a:pt x="320" y="30"/>
                    <a:pt x="320" y="30"/>
                    <a:pt x="320" y="30"/>
                  </a:cubicBezTo>
                  <a:cubicBezTo>
                    <a:pt x="317" y="27"/>
                    <a:pt x="312" y="28"/>
                    <a:pt x="309" y="32"/>
                  </a:cubicBezTo>
                  <a:cubicBezTo>
                    <a:pt x="282" y="63"/>
                    <a:pt x="282" y="63"/>
                    <a:pt x="282" y="63"/>
                  </a:cubicBezTo>
                  <a:cubicBezTo>
                    <a:pt x="260" y="53"/>
                    <a:pt x="236" y="48"/>
                    <a:pt x="212" y="49"/>
                  </a:cubicBezTo>
                  <a:cubicBezTo>
                    <a:pt x="200" y="7"/>
                    <a:pt x="200" y="7"/>
                    <a:pt x="200" y="7"/>
                  </a:cubicBezTo>
                  <a:cubicBezTo>
                    <a:pt x="199" y="3"/>
                    <a:pt x="195" y="0"/>
                    <a:pt x="191" y="1"/>
                  </a:cubicBezTo>
                  <a:cubicBezTo>
                    <a:pt x="164" y="5"/>
                    <a:pt x="164" y="5"/>
                    <a:pt x="164" y="5"/>
                  </a:cubicBezTo>
                  <a:cubicBezTo>
                    <a:pt x="160" y="6"/>
                    <a:pt x="156" y="10"/>
                    <a:pt x="157" y="14"/>
                  </a:cubicBezTo>
                  <a:cubicBezTo>
                    <a:pt x="158" y="59"/>
                    <a:pt x="158" y="59"/>
                    <a:pt x="158" y="59"/>
                  </a:cubicBezTo>
                  <a:cubicBezTo>
                    <a:pt x="158" y="60"/>
                    <a:pt x="158" y="60"/>
                    <a:pt x="158" y="60"/>
                  </a:cubicBezTo>
                  <a:cubicBezTo>
                    <a:pt x="146" y="64"/>
                    <a:pt x="135" y="70"/>
                    <a:pt x="124" y="77"/>
                  </a:cubicBezTo>
                  <a:cubicBezTo>
                    <a:pt x="114" y="83"/>
                    <a:pt x="105" y="90"/>
                    <a:pt x="97" y="99"/>
                  </a:cubicBezTo>
                  <a:cubicBezTo>
                    <a:pt x="97" y="98"/>
                    <a:pt x="97" y="98"/>
                    <a:pt x="97" y="98"/>
                  </a:cubicBezTo>
                  <a:cubicBezTo>
                    <a:pt x="56" y="79"/>
                    <a:pt x="56" y="79"/>
                    <a:pt x="56" y="79"/>
                  </a:cubicBezTo>
                  <a:cubicBezTo>
                    <a:pt x="51" y="77"/>
                    <a:pt x="47" y="79"/>
                    <a:pt x="45" y="82"/>
                  </a:cubicBezTo>
                  <a:cubicBezTo>
                    <a:pt x="30" y="105"/>
                    <a:pt x="30" y="105"/>
                    <a:pt x="30" y="105"/>
                  </a:cubicBezTo>
                  <a:cubicBezTo>
                    <a:pt x="28" y="108"/>
                    <a:pt x="29" y="113"/>
                    <a:pt x="32" y="116"/>
                  </a:cubicBezTo>
                  <a:cubicBezTo>
                    <a:pt x="66" y="143"/>
                    <a:pt x="66" y="143"/>
                    <a:pt x="66" y="143"/>
                  </a:cubicBezTo>
                  <a:cubicBezTo>
                    <a:pt x="54" y="166"/>
                    <a:pt x="48" y="192"/>
                    <a:pt x="48" y="217"/>
                  </a:cubicBezTo>
                  <a:cubicBezTo>
                    <a:pt x="7" y="230"/>
                    <a:pt x="7" y="230"/>
                    <a:pt x="7" y="230"/>
                  </a:cubicBezTo>
                  <a:cubicBezTo>
                    <a:pt x="3" y="232"/>
                    <a:pt x="0" y="236"/>
                    <a:pt x="1" y="240"/>
                  </a:cubicBezTo>
                  <a:cubicBezTo>
                    <a:pt x="6" y="266"/>
                    <a:pt x="6" y="266"/>
                    <a:pt x="6" y="266"/>
                  </a:cubicBezTo>
                  <a:cubicBezTo>
                    <a:pt x="6" y="270"/>
                    <a:pt x="10" y="274"/>
                    <a:pt x="14" y="273"/>
                  </a:cubicBezTo>
                  <a:cubicBezTo>
                    <a:pt x="57" y="271"/>
                    <a:pt x="57" y="271"/>
                    <a:pt x="57" y="271"/>
                  </a:cubicBezTo>
                  <a:cubicBezTo>
                    <a:pt x="62" y="284"/>
                    <a:pt x="68" y="297"/>
                    <a:pt x="76" y="309"/>
                  </a:cubicBezTo>
                  <a:cubicBezTo>
                    <a:pt x="83" y="320"/>
                    <a:pt x="91" y="329"/>
                    <a:pt x="99" y="337"/>
                  </a:cubicBezTo>
                  <a:cubicBezTo>
                    <a:pt x="80" y="375"/>
                    <a:pt x="80" y="375"/>
                    <a:pt x="80" y="375"/>
                  </a:cubicBezTo>
                  <a:cubicBezTo>
                    <a:pt x="78" y="380"/>
                    <a:pt x="80" y="384"/>
                    <a:pt x="83" y="386"/>
                  </a:cubicBezTo>
                  <a:cubicBezTo>
                    <a:pt x="106" y="401"/>
                    <a:pt x="106" y="401"/>
                    <a:pt x="106" y="401"/>
                  </a:cubicBezTo>
                  <a:cubicBezTo>
                    <a:pt x="109" y="404"/>
                    <a:pt x="114" y="403"/>
                    <a:pt x="117" y="400"/>
                  </a:cubicBezTo>
                  <a:cubicBezTo>
                    <a:pt x="144" y="368"/>
                    <a:pt x="144" y="368"/>
                    <a:pt x="144" y="368"/>
                  </a:cubicBezTo>
                  <a:cubicBezTo>
                    <a:pt x="168" y="380"/>
                    <a:pt x="194" y="386"/>
                    <a:pt x="221" y="385"/>
                  </a:cubicBezTo>
                  <a:cubicBezTo>
                    <a:pt x="232" y="422"/>
                    <a:pt x="232" y="422"/>
                    <a:pt x="232" y="422"/>
                  </a:cubicBezTo>
                  <a:cubicBezTo>
                    <a:pt x="234" y="426"/>
                    <a:pt x="238" y="429"/>
                    <a:pt x="242" y="428"/>
                  </a:cubicBezTo>
                  <a:cubicBezTo>
                    <a:pt x="269" y="423"/>
                    <a:pt x="269" y="423"/>
                    <a:pt x="269" y="423"/>
                  </a:cubicBezTo>
                  <a:cubicBezTo>
                    <a:pt x="273" y="423"/>
                    <a:pt x="276" y="419"/>
                    <a:pt x="276" y="414"/>
                  </a:cubicBezTo>
                  <a:cubicBezTo>
                    <a:pt x="273" y="375"/>
                    <a:pt x="273" y="375"/>
                    <a:pt x="273" y="375"/>
                  </a:cubicBezTo>
                  <a:cubicBezTo>
                    <a:pt x="286" y="371"/>
                    <a:pt x="297" y="365"/>
                    <a:pt x="309" y="357"/>
                  </a:cubicBezTo>
                  <a:cubicBezTo>
                    <a:pt x="319" y="350"/>
                    <a:pt x="328" y="343"/>
                    <a:pt x="337" y="334"/>
                  </a:cubicBezTo>
                  <a:cubicBezTo>
                    <a:pt x="371" y="351"/>
                    <a:pt x="371" y="351"/>
                    <a:pt x="371" y="351"/>
                  </a:cubicBezTo>
                  <a:cubicBezTo>
                    <a:pt x="375" y="353"/>
                    <a:pt x="380" y="352"/>
                    <a:pt x="382" y="349"/>
                  </a:cubicBezTo>
                  <a:cubicBezTo>
                    <a:pt x="397" y="326"/>
                    <a:pt x="397" y="326"/>
                    <a:pt x="397" y="326"/>
                  </a:cubicBezTo>
                  <a:cubicBezTo>
                    <a:pt x="400" y="323"/>
                    <a:pt x="399" y="318"/>
                    <a:pt x="396" y="315"/>
                  </a:cubicBezTo>
                  <a:cubicBezTo>
                    <a:pt x="367" y="290"/>
                    <a:pt x="367" y="290"/>
                    <a:pt x="367" y="290"/>
                  </a:cubicBezTo>
                  <a:cubicBezTo>
                    <a:pt x="379" y="266"/>
                    <a:pt x="385" y="239"/>
                    <a:pt x="384" y="211"/>
                  </a:cubicBezTo>
                  <a:cubicBezTo>
                    <a:pt x="421" y="200"/>
                    <a:pt x="421" y="200"/>
                    <a:pt x="421" y="200"/>
                  </a:cubicBezTo>
                  <a:cubicBezTo>
                    <a:pt x="425" y="199"/>
                    <a:pt x="428" y="194"/>
                    <a:pt x="427" y="190"/>
                  </a:cubicBezTo>
                  <a:cubicBezTo>
                    <a:pt x="422" y="163"/>
                    <a:pt x="422" y="163"/>
                    <a:pt x="422" y="163"/>
                  </a:cubicBezTo>
                  <a:cubicBezTo>
                    <a:pt x="422" y="160"/>
                    <a:pt x="418" y="156"/>
                    <a:pt x="413" y="157"/>
                  </a:cubicBezTo>
                  <a:close/>
                  <a:moveTo>
                    <a:pt x="282" y="316"/>
                  </a:moveTo>
                  <a:cubicBezTo>
                    <a:pt x="227" y="352"/>
                    <a:pt x="153" y="337"/>
                    <a:pt x="117" y="282"/>
                  </a:cubicBezTo>
                  <a:cubicBezTo>
                    <a:pt x="81" y="227"/>
                    <a:pt x="96" y="154"/>
                    <a:pt x="151" y="118"/>
                  </a:cubicBezTo>
                  <a:cubicBezTo>
                    <a:pt x="206" y="82"/>
                    <a:pt x="280" y="97"/>
                    <a:pt x="316" y="152"/>
                  </a:cubicBezTo>
                  <a:cubicBezTo>
                    <a:pt x="352" y="207"/>
                    <a:pt x="337" y="280"/>
                    <a:pt x="282" y="31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0" compatLnSpc="1"/>
            <a:lstStyle/>
            <a:p>
              <a:endParaRPr lang="en-US" sz="675"/>
            </a:p>
          </p:txBody>
        </p:sp>
        <p:sp>
          <p:nvSpPr>
            <p:cNvPr id="29" name="Freeform 10"/>
            <p:cNvSpPr>
              <a:spLocks noEditPoints="1"/>
            </p:cNvSpPr>
            <p:nvPr/>
          </p:nvSpPr>
          <p:spPr bwMode="auto">
            <a:xfrm flipH="1">
              <a:off x="17666097" y="5617843"/>
              <a:ext cx="2295472" cy="2298146"/>
            </a:xfrm>
            <a:custGeom>
              <a:avLst/>
              <a:gdLst>
                <a:gd name="T0" fmla="*/ 428 w 437"/>
                <a:gd name="T1" fmla="*/ 197 h 438"/>
                <a:gd name="T2" fmla="*/ 385 w 437"/>
                <a:gd name="T3" fmla="*/ 178 h 438"/>
                <a:gd name="T4" fmla="*/ 424 w 437"/>
                <a:gd name="T5" fmla="*/ 146 h 438"/>
                <a:gd name="T6" fmla="*/ 402 w 437"/>
                <a:gd name="T7" fmla="*/ 116 h 438"/>
                <a:gd name="T8" fmla="*/ 355 w 437"/>
                <a:gd name="T9" fmla="*/ 116 h 438"/>
                <a:gd name="T10" fmla="*/ 380 w 437"/>
                <a:gd name="T11" fmla="*/ 73 h 438"/>
                <a:gd name="T12" fmla="*/ 349 w 437"/>
                <a:gd name="T13" fmla="*/ 53 h 438"/>
                <a:gd name="T14" fmla="*/ 305 w 437"/>
                <a:gd name="T15" fmla="*/ 73 h 438"/>
                <a:gd name="T16" fmla="*/ 313 w 437"/>
                <a:gd name="T17" fmla="*/ 23 h 438"/>
                <a:gd name="T18" fmla="*/ 277 w 437"/>
                <a:gd name="T19" fmla="*/ 15 h 438"/>
                <a:gd name="T20" fmla="*/ 252 w 437"/>
                <a:gd name="T21" fmla="*/ 54 h 438"/>
                <a:gd name="T22" fmla="*/ 244 w 437"/>
                <a:gd name="T23" fmla="*/ 8 h 438"/>
                <a:gd name="T24" fmla="*/ 208 w 437"/>
                <a:gd name="T25" fmla="*/ 0 h 438"/>
                <a:gd name="T26" fmla="*/ 194 w 437"/>
                <a:gd name="T27" fmla="*/ 54 h 438"/>
                <a:gd name="T28" fmla="*/ 185 w 437"/>
                <a:gd name="T29" fmla="*/ 54 h 438"/>
                <a:gd name="T30" fmla="*/ 150 w 437"/>
                <a:gd name="T31" fmla="*/ 11 h 438"/>
                <a:gd name="T32" fmla="*/ 120 w 437"/>
                <a:gd name="T33" fmla="*/ 33 h 438"/>
                <a:gd name="T34" fmla="*/ 126 w 437"/>
                <a:gd name="T35" fmla="*/ 81 h 438"/>
                <a:gd name="T36" fmla="*/ 88 w 437"/>
                <a:gd name="T37" fmla="*/ 53 h 438"/>
                <a:gd name="T38" fmla="*/ 57 w 437"/>
                <a:gd name="T39" fmla="*/ 73 h 438"/>
                <a:gd name="T40" fmla="*/ 85 w 437"/>
                <a:gd name="T41" fmla="*/ 120 h 438"/>
                <a:gd name="T42" fmla="*/ 79 w 437"/>
                <a:gd name="T43" fmla="*/ 128 h 438"/>
                <a:gd name="T44" fmla="*/ 24 w 437"/>
                <a:gd name="T45" fmla="*/ 120 h 438"/>
                <a:gd name="T46" fmla="*/ 17 w 437"/>
                <a:gd name="T47" fmla="*/ 157 h 438"/>
                <a:gd name="T48" fmla="*/ 57 w 437"/>
                <a:gd name="T49" fmla="*/ 180 h 438"/>
                <a:gd name="T50" fmla="*/ 54 w 437"/>
                <a:gd name="T51" fmla="*/ 191 h 438"/>
                <a:gd name="T52" fmla="*/ 1 w 437"/>
                <a:gd name="T53" fmla="*/ 205 h 438"/>
                <a:gd name="T54" fmla="*/ 8 w 437"/>
                <a:gd name="T55" fmla="*/ 241 h 438"/>
                <a:gd name="T56" fmla="*/ 54 w 437"/>
                <a:gd name="T57" fmla="*/ 247 h 438"/>
                <a:gd name="T58" fmla="*/ 55 w 437"/>
                <a:gd name="T59" fmla="*/ 257 h 438"/>
                <a:gd name="T60" fmla="*/ 12 w 437"/>
                <a:gd name="T61" fmla="*/ 291 h 438"/>
                <a:gd name="T62" fmla="*/ 33 w 437"/>
                <a:gd name="T63" fmla="*/ 321 h 438"/>
                <a:gd name="T64" fmla="*/ 83 w 437"/>
                <a:gd name="T65" fmla="*/ 318 h 438"/>
                <a:gd name="T66" fmla="*/ 56 w 437"/>
                <a:gd name="T67" fmla="*/ 364 h 438"/>
                <a:gd name="T68" fmla="*/ 87 w 437"/>
                <a:gd name="T69" fmla="*/ 384 h 438"/>
                <a:gd name="T70" fmla="*/ 131 w 437"/>
                <a:gd name="T71" fmla="*/ 363 h 438"/>
                <a:gd name="T72" fmla="*/ 124 w 437"/>
                <a:gd name="T73" fmla="*/ 415 h 438"/>
                <a:gd name="T74" fmla="*/ 160 w 437"/>
                <a:gd name="T75" fmla="*/ 422 h 438"/>
                <a:gd name="T76" fmla="*/ 194 w 437"/>
                <a:gd name="T77" fmla="*/ 387 h 438"/>
                <a:gd name="T78" fmla="*/ 207 w 437"/>
                <a:gd name="T79" fmla="*/ 438 h 438"/>
                <a:gd name="T80" fmla="*/ 244 w 437"/>
                <a:gd name="T81" fmla="*/ 430 h 438"/>
                <a:gd name="T82" fmla="*/ 255 w 437"/>
                <a:gd name="T83" fmla="*/ 386 h 438"/>
                <a:gd name="T84" fmla="*/ 287 w 437"/>
                <a:gd name="T85" fmla="*/ 426 h 438"/>
                <a:gd name="T86" fmla="*/ 318 w 437"/>
                <a:gd name="T87" fmla="*/ 405 h 438"/>
                <a:gd name="T88" fmla="*/ 317 w 437"/>
                <a:gd name="T89" fmla="*/ 359 h 438"/>
                <a:gd name="T90" fmla="*/ 361 w 437"/>
                <a:gd name="T91" fmla="*/ 384 h 438"/>
                <a:gd name="T92" fmla="*/ 381 w 437"/>
                <a:gd name="T93" fmla="*/ 353 h 438"/>
                <a:gd name="T94" fmla="*/ 364 w 437"/>
                <a:gd name="T95" fmla="*/ 310 h 438"/>
                <a:gd name="T96" fmla="*/ 414 w 437"/>
                <a:gd name="T97" fmla="*/ 317 h 438"/>
                <a:gd name="T98" fmla="*/ 421 w 437"/>
                <a:gd name="T99" fmla="*/ 281 h 438"/>
                <a:gd name="T100" fmla="*/ 388 w 437"/>
                <a:gd name="T101" fmla="*/ 247 h 438"/>
                <a:gd name="T102" fmla="*/ 436 w 437"/>
                <a:gd name="T103" fmla="*/ 233 h 438"/>
                <a:gd name="T104" fmla="*/ 218 w 437"/>
                <a:gd name="T105" fmla="*/ 340 h 438"/>
                <a:gd name="T106" fmla="*/ 219 w 437"/>
                <a:gd name="T107" fmla="*/ 99 h 438"/>
                <a:gd name="T108" fmla="*/ 218 w 437"/>
                <a:gd name="T109" fmla="*/ 34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37" h="438">
                  <a:moveTo>
                    <a:pt x="436" y="205"/>
                  </a:moveTo>
                  <a:cubicBezTo>
                    <a:pt x="436" y="201"/>
                    <a:pt x="433" y="197"/>
                    <a:pt x="428" y="197"/>
                  </a:cubicBezTo>
                  <a:cubicBezTo>
                    <a:pt x="388" y="192"/>
                    <a:pt x="388" y="192"/>
                    <a:pt x="388" y="192"/>
                  </a:cubicBezTo>
                  <a:cubicBezTo>
                    <a:pt x="387" y="187"/>
                    <a:pt x="386" y="182"/>
                    <a:pt x="385" y="178"/>
                  </a:cubicBezTo>
                  <a:cubicBezTo>
                    <a:pt x="420" y="157"/>
                    <a:pt x="420" y="157"/>
                    <a:pt x="420" y="157"/>
                  </a:cubicBezTo>
                  <a:cubicBezTo>
                    <a:pt x="424" y="155"/>
                    <a:pt x="426" y="150"/>
                    <a:pt x="424" y="146"/>
                  </a:cubicBezTo>
                  <a:cubicBezTo>
                    <a:pt x="413" y="121"/>
                    <a:pt x="413" y="121"/>
                    <a:pt x="413" y="121"/>
                  </a:cubicBezTo>
                  <a:cubicBezTo>
                    <a:pt x="412" y="117"/>
                    <a:pt x="407" y="115"/>
                    <a:pt x="402" y="116"/>
                  </a:cubicBezTo>
                  <a:cubicBezTo>
                    <a:pt x="362" y="128"/>
                    <a:pt x="362" y="128"/>
                    <a:pt x="362" y="128"/>
                  </a:cubicBezTo>
                  <a:cubicBezTo>
                    <a:pt x="360" y="124"/>
                    <a:pt x="357" y="120"/>
                    <a:pt x="355" y="116"/>
                  </a:cubicBezTo>
                  <a:cubicBezTo>
                    <a:pt x="380" y="85"/>
                    <a:pt x="380" y="85"/>
                    <a:pt x="380" y="85"/>
                  </a:cubicBezTo>
                  <a:cubicBezTo>
                    <a:pt x="383" y="81"/>
                    <a:pt x="383" y="76"/>
                    <a:pt x="380" y="73"/>
                  </a:cubicBezTo>
                  <a:cubicBezTo>
                    <a:pt x="360" y="53"/>
                    <a:pt x="360" y="53"/>
                    <a:pt x="360" y="53"/>
                  </a:cubicBezTo>
                  <a:cubicBezTo>
                    <a:pt x="358" y="50"/>
                    <a:pt x="353" y="50"/>
                    <a:pt x="349" y="53"/>
                  </a:cubicBezTo>
                  <a:cubicBezTo>
                    <a:pt x="314" y="79"/>
                    <a:pt x="314" y="79"/>
                    <a:pt x="314" y="79"/>
                  </a:cubicBezTo>
                  <a:cubicBezTo>
                    <a:pt x="311" y="77"/>
                    <a:pt x="308" y="75"/>
                    <a:pt x="305" y="73"/>
                  </a:cubicBezTo>
                  <a:cubicBezTo>
                    <a:pt x="317" y="33"/>
                    <a:pt x="317" y="33"/>
                    <a:pt x="317" y="33"/>
                  </a:cubicBezTo>
                  <a:cubicBezTo>
                    <a:pt x="319" y="29"/>
                    <a:pt x="317" y="24"/>
                    <a:pt x="313" y="23"/>
                  </a:cubicBezTo>
                  <a:cubicBezTo>
                    <a:pt x="288" y="11"/>
                    <a:pt x="288" y="11"/>
                    <a:pt x="288" y="11"/>
                  </a:cubicBezTo>
                  <a:cubicBezTo>
                    <a:pt x="284" y="9"/>
                    <a:pt x="279" y="11"/>
                    <a:pt x="277" y="15"/>
                  </a:cubicBezTo>
                  <a:cubicBezTo>
                    <a:pt x="252" y="54"/>
                    <a:pt x="252" y="54"/>
                    <a:pt x="252" y="54"/>
                  </a:cubicBezTo>
                  <a:cubicBezTo>
                    <a:pt x="252" y="54"/>
                    <a:pt x="252" y="54"/>
                    <a:pt x="252" y="54"/>
                  </a:cubicBezTo>
                  <a:cubicBezTo>
                    <a:pt x="251" y="54"/>
                    <a:pt x="250" y="54"/>
                    <a:pt x="250" y="54"/>
                  </a:cubicBezTo>
                  <a:cubicBezTo>
                    <a:pt x="244" y="8"/>
                    <a:pt x="244" y="8"/>
                    <a:pt x="244" y="8"/>
                  </a:cubicBezTo>
                  <a:cubicBezTo>
                    <a:pt x="243" y="4"/>
                    <a:pt x="240" y="0"/>
                    <a:pt x="236" y="0"/>
                  </a:cubicBezTo>
                  <a:cubicBezTo>
                    <a:pt x="208" y="0"/>
                    <a:pt x="208" y="0"/>
                    <a:pt x="208" y="0"/>
                  </a:cubicBezTo>
                  <a:cubicBezTo>
                    <a:pt x="204" y="0"/>
                    <a:pt x="200" y="4"/>
                    <a:pt x="199" y="8"/>
                  </a:cubicBezTo>
                  <a:cubicBezTo>
                    <a:pt x="194" y="54"/>
                    <a:pt x="194" y="54"/>
                    <a:pt x="194" y="54"/>
                  </a:cubicBezTo>
                  <a:cubicBezTo>
                    <a:pt x="191" y="54"/>
                    <a:pt x="188" y="54"/>
                    <a:pt x="185" y="55"/>
                  </a:cubicBezTo>
                  <a:cubicBezTo>
                    <a:pt x="185" y="55"/>
                    <a:pt x="185" y="54"/>
                    <a:pt x="185" y="54"/>
                  </a:cubicBezTo>
                  <a:cubicBezTo>
                    <a:pt x="161" y="15"/>
                    <a:pt x="161" y="15"/>
                    <a:pt x="161" y="15"/>
                  </a:cubicBezTo>
                  <a:cubicBezTo>
                    <a:pt x="158" y="11"/>
                    <a:pt x="153" y="9"/>
                    <a:pt x="150" y="11"/>
                  </a:cubicBezTo>
                  <a:cubicBezTo>
                    <a:pt x="124" y="23"/>
                    <a:pt x="124" y="23"/>
                    <a:pt x="124" y="23"/>
                  </a:cubicBezTo>
                  <a:cubicBezTo>
                    <a:pt x="121" y="24"/>
                    <a:pt x="119" y="29"/>
                    <a:pt x="120" y="33"/>
                  </a:cubicBezTo>
                  <a:cubicBezTo>
                    <a:pt x="133" y="76"/>
                    <a:pt x="133" y="76"/>
                    <a:pt x="133" y="76"/>
                  </a:cubicBezTo>
                  <a:cubicBezTo>
                    <a:pt x="131" y="77"/>
                    <a:pt x="128" y="79"/>
                    <a:pt x="126" y="81"/>
                  </a:cubicBezTo>
                  <a:cubicBezTo>
                    <a:pt x="125" y="80"/>
                    <a:pt x="125" y="80"/>
                    <a:pt x="125" y="80"/>
                  </a:cubicBezTo>
                  <a:cubicBezTo>
                    <a:pt x="88" y="53"/>
                    <a:pt x="88" y="53"/>
                    <a:pt x="88" y="53"/>
                  </a:cubicBezTo>
                  <a:cubicBezTo>
                    <a:pt x="84" y="50"/>
                    <a:pt x="79" y="50"/>
                    <a:pt x="77" y="53"/>
                  </a:cubicBezTo>
                  <a:cubicBezTo>
                    <a:pt x="57" y="73"/>
                    <a:pt x="57" y="73"/>
                    <a:pt x="57" y="73"/>
                  </a:cubicBezTo>
                  <a:cubicBezTo>
                    <a:pt x="54" y="76"/>
                    <a:pt x="54" y="81"/>
                    <a:pt x="57" y="84"/>
                  </a:cubicBezTo>
                  <a:cubicBezTo>
                    <a:pt x="85" y="120"/>
                    <a:pt x="85" y="120"/>
                    <a:pt x="85" y="120"/>
                  </a:cubicBezTo>
                  <a:cubicBezTo>
                    <a:pt x="83" y="123"/>
                    <a:pt x="81" y="126"/>
                    <a:pt x="79" y="129"/>
                  </a:cubicBezTo>
                  <a:cubicBezTo>
                    <a:pt x="79" y="128"/>
                    <a:pt x="79" y="128"/>
                    <a:pt x="79" y="128"/>
                  </a:cubicBezTo>
                  <a:cubicBezTo>
                    <a:pt x="35" y="116"/>
                    <a:pt x="35" y="116"/>
                    <a:pt x="35" y="116"/>
                  </a:cubicBezTo>
                  <a:cubicBezTo>
                    <a:pt x="30" y="114"/>
                    <a:pt x="26" y="116"/>
                    <a:pt x="24" y="120"/>
                  </a:cubicBezTo>
                  <a:cubicBezTo>
                    <a:pt x="13" y="146"/>
                    <a:pt x="13" y="146"/>
                    <a:pt x="13" y="146"/>
                  </a:cubicBezTo>
                  <a:cubicBezTo>
                    <a:pt x="11" y="149"/>
                    <a:pt x="13" y="154"/>
                    <a:pt x="17" y="157"/>
                  </a:cubicBezTo>
                  <a:cubicBezTo>
                    <a:pt x="57" y="180"/>
                    <a:pt x="57" y="180"/>
                    <a:pt x="57" y="180"/>
                  </a:cubicBezTo>
                  <a:cubicBezTo>
                    <a:pt x="57" y="180"/>
                    <a:pt x="57" y="180"/>
                    <a:pt x="57" y="180"/>
                  </a:cubicBezTo>
                  <a:cubicBezTo>
                    <a:pt x="56" y="184"/>
                    <a:pt x="55" y="187"/>
                    <a:pt x="55" y="191"/>
                  </a:cubicBezTo>
                  <a:cubicBezTo>
                    <a:pt x="54" y="191"/>
                    <a:pt x="54" y="191"/>
                    <a:pt x="54" y="191"/>
                  </a:cubicBezTo>
                  <a:cubicBezTo>
                    <a:pt x="9" y="196"/>
                    <a:pt x="9" y="196"/>
                    <a:pt x="9" y="196"/>
                  </a:cubicBezTo>
                  <a:cubicBezTo>
                    <a:pt x="4" y="197"/>
                    <a:pt x="1" y="201"/>
                    <a:pt x="1" y="205"/>
                  </a:cubicBezTo>
                  <a:cubicBezTo>
                    <a:pt x="1" y="233"/>
                    <a:pt x="1" y="233"/>
                    <a:pt x="1" y="233"/>
                  </a:cubicBezTo>
                  <a:cubicBezTo>
                    <a:pt x="0" y="237"/>
                    <a:pt x="4" y="240"/>
                    <a:pt x="8" y="241"/>
                  </a:cubicBezTo>
                  <a:cubicBezTo>
                    <a:pt x="54" y="247"/>
                    <a:pt x="54" y="247"/>
                    <a:pt x="54" y="247"/>
                  </a:cubicBezTo>
                  <a:cubicBezTo>
                    <a:pt x="54" y="247"/>
                    <a:pt x="54" y="247"/>
                    <a:pt x="54" y="247"/>
                  </a:cubicBezTo>
                  <a:cubicBezTo>
                    <a:pt x="55" y="250"/>
                    <a:pt x="55" y="254"/>
                    <a:pt x="56" y="257"/>
                  </a:cubicBezTo>
                  <a:cubicBezTo>
                    <a:pt x="55" y="257"/>
                    <a:pt x="55" y="257"/>
                    <a:pt x="55" y="257"/>
                  </a:cubicBezTo>
                  <a:cubicBezTo>
                    <a:pt x="16" y="280"/>
                    <a:pt x="16" y="280"/>
                    <a:pt x="16" y="280"/>
                  </a:cubicBezTo>
                  <a:cubicBezTo>
                    <a:pt x="12" y="283"/>
                    <a:pt x="10" y="287"/>
                    <a:pt x="12" y="291"/>
                  </a:cubicBezTo>
                  <a:cubicBezTo>
                    <a:pt x="23" y="317"/>
                    <a:pt x="23" y="317"/>
                    <a:pt x="23" y="317"/>
                  </a:cubicBezTo>
                  <a:cubicBezTo>
                    <a:pt x="24" y="320"/>
                    <a:pt x="29" y="322"/>
                    <a:pt x="33" y="321"/>
                  </a:cubicBezTo>
                  <a:cubicBezTo>
                    <a:pt x="77" y="309"/>
                    <a:pt x="77" y="309"/>
                    <a:pt x="77" y="309"/>
                  </a:cubicBezTo>
                  <a:cubicBezTo>
                    <a:pt x="79" y="312"/>
                    <a:pt x="81" y="315"/>
                    <a:pt x="83" y="318"/>
                  </a:cubicBezTo>
                  <a:cubicBezTo>
                    <a:pt x="55" y="352"/>
                    <a:pt x="55" y="352"/>
                    <a:pt x="55" y="352"/>
                  </a:cubicBezTo>
                  <a:cubicBezTo>
                    <a:pt x="53" y="356"/>
                    <a:pt x="53" y="361"/>
                    <a:pt x="56" y="364"/>
                  </a:cubicBezTo>
                  <a:cubicBezTo>
                    <a:pt x="75" y="384"/>
                    <a:pt x="75" y="384"/>
                    <a:pt x="75" y="384"/>
                  </a:cubicBezTo>
                  <a:cubicBezTo>
                    <a:pt x="78" y="387"/>
                    <a:pt x="83" y="387"/>
                    <a:pt x="87" y="384"/>
                  </a:cubicBezTo>
                  <a:cubicBezTo>
                    <a:pt x="122" y="357"/>
                    <a:pt x="122" y="357"/>
                    <a:pt x="122" y="357"/>
                  </a:cubicBezTo>
                  <a:cubicBezTo>
                    <a:pt x="125" y="359"/>
                    <a:pt x="128" y="361"/>
                    <a:pt x="131" y="363"/>
                  </a:cubicBezTo>
                  <a:cubicBezTo>
                    <a:pt x="119" y="405"/>
                    <a:pt x="119" y="405"/>
                    <a:pt x="119" y="405"/>
                  </a:cubicBezTo>
                  <a:cubicBezTo>
                    <a:pt x="118" y="409"/>
                    <a:pt x="120" y="414"/>
                    <a:pt x="124" y="415"/>
                  </a:cubicBezTo>
                  <a:cubicBezTo>
                    <a:pt x="149" y="426"/>
                    <a:pt x="149" y="426"/>
                    <a:pt x="149" y="426"/>
                  </a:cubicBezTo>
                  <a:cubicBezTo>
                    <a:pt x="153" y="428"/>
                    <a:pt x="158" y="426"/>
                    <a:pt x="160" y="422"/>
                  </a:cubicBezTo>
                  <a:cubicBezTo>
                    <a:pt x="182" y="385"/>
                    <a:pt x="182" y="385"/>
                    <a:pt x="182" y="385"/>
                  </a:cubicBezTo>
                  <a:cubicBezTo>
                    <a:pt x="186" y="386"/>
                    <a:pt x="190" y="386"/>
                    <a:pt x="194" y="387"/>
                  </a:cubicBezTo>
                  <a:cubicBezTo>
                    <a:pt x="199" y="430"/>
                    <a:pt x="199" y="430"/>
                    <a:pt x="199" y="430"/>
                  </a:cubicBezTo>
                  <a:cubicBezTo>
                    <a:pt x="200" y="435"/>
                    <a:pt x="203" y="438"/>
                    <a:pt x="207" y="438"/>
                  </a:cubicBezTo>
                  <a:cubicBezTo>
                    <a:pt x="235" y="438"/>
                    <a:pt x="235" y="438"/>
                    <a:pt x="235" y="438"/>
                  </a:cubicBezTo>
                  <a:cubicBezTo>
                    <a:pt x="239" y="438"/>
                    <a:pt x="243" y="435"/>
                    <a:pt x="244" y="430"/>
                  </a:cubicBezTo>
                  <a:cubicBezTo>
                    <a:pt x="249" y="387"/>
                    <a:pt x="249" y="387"/>
                    <a:pt x="249" y="387"/>
                  </a:cubicBezTo>
                  <a:cubicBezTo>
                    <a:pt x="251" y="387"/>
                    <a:pt x="253" y="386"/>
                    <a:pt x="255" y="386"/>
                  </a:cubicBezTo>
                  <a:cubicBezTo>
                    <a:pt x="277" y="422"/>
                    <a:pt x="277" y="422"/>
                    <a:pt x="277" y="422"/>
                  </a:cubicBezTo>
                  <a:cubicBezTo>
                    <a:pt x="279" y="426"/>
                    <a:pt x="284" y="428"/>
                    <a:pt x="287" y="426"/>
                  </a:cubicBezTo>
                  <a:cubicBezTo>
                    <a:pt x="313" y="415"/>
                    <a:pt x="313" y="415"/>
                    <a:pt x="313" y="415"/>
                  </a:cubicBezTo>
                  <a:cubicBezTo>
                    <a:pt x="317" y="414"/>
                    <a:pt x="319" y="410"/>
                    <a:pt x="318" y="405"/>
                  </a:cubicBezTo>
                  <a:cubicBezTo>
                    <a:pt x="307" y="366"/>
                    <a:pt x="307" y="366"/>
                    <a:pt x="307" y="366"/>
                  </a:cubicBezTo>
                  <a:cubicBezTo>
                    <a:pt x="310" y="364"/>
                    <a:pt x="314" y="362"/>
                    <a:pt x="317" y="359"/>
                  </a:cubicBezTo>
                  <a:cubicBezTo>
                    <a:pt x="350" y="385"/>
                    <a:pt x="350" y="385"/>
                    <a:pt x="350" y="385"/>
                  </a:cubicBezTo>
                  <a:cubicBezTo>
                    <a:pt x="354" y="387"/>
                    <a:pt x="359" y="387"/>
                    <a:pt x="361" y="384"/>
                  </a:cubicBezTo>
                  <a:cubicBezTo>
                    <a:pt x="381" y="364"/>
                    <a:pt x="381" y="364"/>
                    <a:pt x="381" y="364"/>
                  </a:cubicBezTo>
                  <a:cubicBezTo>
                    <a:pt x="384" y="362"/>
                    <a:pt x="384" y="356"/>
                    <a:pt x="381" y="353"/>
                  </a:cubicBezTo>
                  <a:cubicBezTo>
                    <a:pt x="357" y="322"/>
                    <a:pt x="357" y="322"/>
                    <a:pt x="357" y="322"/>
                  </a:cubicBezTo>
                  <a:cubicBezTo>
                    <a:pt x="359" y="318"/>
                    <a:pt x="362" y="314"/>
                    <a:pt x="364" y="310"/>
                  </a:cubicBezTo>
                  <a:cubicBezTo>
                    <a:pt x="403" y="321"/>
                    <a:pt x="403" y="321"/>
                    <a:pt x="403" y="321"/>
                  </a:cubicBezTo>
                  <a:cubicBezTo>
                    <a:pt x="408" y="323"/>
                    <a:pt x="412" y="321"/>
                    <a:pt x="414" y="317"/>
                  </a:cubicBezTo>
                  <a:cubicBezTo>
                    <a:pt x="425" y="291"/>
                    <a:pt x="425" y="291"/>
                    <a:pt x="425" y="291"/>
                  </a:cubicBezTo>
                  <a:cubicBezTo>
                    <a:pt x="427" y="288"/>
                    <a:pt x="425" y="283"/>
                    <a:pt x="421" y="281"/>
                  </a:cubicBezTo>
                  <a:cubicBezTo>
                    <a:pt x="386" y="260"/>
                    <a:pt x="386" y="260"/>
                    <a:pt x="386" y="260"/>
                  </a:cubicBezTo>
                  <a:cubicBezTo>
                    <a:pt x="387" y="255"/>
                    <a:pt x="387" y="251"/>
                    <a:pt x="388" y="247"/>
                  </a:cubicBezTo>
                  <a:cubicBezTo>
                    <a:pt x="429" y="241"/>
                    <a:pt x="429" y="241"/>
                    <a:pt x="429" y="241"/>
                  </a:cubicBezTo>
                  <a:cubicBezTo>
                    <a:pt x="433" y="241"/>
                    <a:pt x="437" y="237"/>
                    <a:pt x="436" y="233"/>
                  </a:cubicBezTo>
                  <a:lnTo>
                    <a:pt x="436" y="205"/>
                  </a:lnTo>
                  <a:close/>
                  <a:moveTo>
                    <a:pt x="218" y="340"/>
                  </a:moveTo>
                  <a:cubicBezTo>
                    <a:pt x="152" y="340"/>
                    <a:pt x="98" y="286"/>
                    <a:pt x="98" y="219"/>
                  </a:cubicBezTo>
                  <a:cubicBezTo>
                    <a:pt x="98" y="153"/>
                    <a:pt x="152" y="99"/>
                    <a:pt x="219" y="99"/>
                  </a:cubicBezTo>
                  <a:cubicBezTo>
                    <a:pt x="285" y="99"/>
                    <a:pt x="339" y="153"/>
                    <a:pt x="339" y="219"/>
                  </a:cubicBezTo>
                  <a:cubicBezTo>
                    <a:pt x="339" y="286"/>
                    <a:pt x="285" y="340"/>
                    <a:pt x="218" y="34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0" compatLnSpc="1"/>
            <a:lstStyle/>
            <a:p>
              <a:endParaRPr lang="en-US" sz="675"/>
            </a:p>
          </p:txBody>
        </p:sp>
        <p:sp>
          <p:nvSpPr>
            <p:cNvPr id="30" name="Freeform 62"/>
            <p:cNvSpPr>
              <a:spLocks noEditPoints="1"/>
            </p:cNvSpPr>
            <p:nvPr/>
          </p:nvSpPr>
          <p:spPr bwMode="auto">
            <a:xfrm flipH="1">
              <a:off x="13684430" y="6459605"/>
              <a:ext cx="2161858" cy="2161858"/>
            </a:xfrm>
            <a:custGeom>
              <a:avLst/>
              <a:gdLst>
                <a:gd name="T0" fmla="*/ 361 w 412"/>
                <a:gd name="T1" fmla="*/ 332 h 412"/>
                <a:gd name="T2" fmla="*/ 338 w 412"/>
                <a:gd name="T3" fmla="*/ 302 h 412"/>
                <a:gd name="T4" fmla="*/ 356 w 412"/>
                <a:gd name="T5" fmla="*/ 270 h 412"/>
                <a:gd name="T6" fmla="*/ 366 w 412"/>
                <a:gd name="T7" fmla="*/ 229 h 412"/>
                <a:gd name="T8" fmla="*/ 404 w 412"/>
                <a:gd name="T9" fmla="*/ 224 h 412"/>
                <a:gd name="T10" fmla="*/ 411 w 412"/>
                <a:gd name="T11" fmla="*/ 216 h 412"/>
                <a:gd name="T12" fmla="*/ 411 w 412"/>
                <a:gd name="T13" fmla="*/ 190 h 412"/>
                <a:gd name="T14" fmla="*/ 403 w 412"/>
                <a:gd name="T15" fmla="*/ 182 h 412"/>
                <a:gd name="T16" fmla="*/ 364 w 412"/>
                <a:gd name="T17" fmla="*/ 178 h 412"/>
                <a:gd name="T18" fmla="*/ 337 w 412"/>
                <a:gd name="T19" fmla="*/ 115 h 412"/>
                <a:gd name="T20" fmla="*/ 363 w 412"/>
                <a:gd name="T21" fmla="*/ 83 h 412"/>
                <a:gd name="T22" fmla="*/ 363 w 412"/>
                <a:gd name="T23" fmla="*/ 72 h 412"/>
                <a:gd name="T24" fmla="*/ 345 w 412"/>
                <a:gd name="T25" fmla="*/ 53 h 412"/>
                <a:gd name="T26" fmla="*/ 334 w 412"/>
                <a:gd name="T27" fmla="*/ 52 h 412"/>
                <a:gd name="T28" fmla="*/ 299 w 412"/>
                <a:gd name="T29" fmla="*/ 78 h 412"/>
                <a:gd name="T30" fmla="*/ 299 w 412"/>
                <a:gd name="T31" fmla="*/ 78 h 412"/>
                <a:gd name="T32" fmla="*/ 267 w 412"/>
                <a:gd name="T33" fmla="*/ 61 h 412"/>
                <a:gd name="T34" fmla="*/ 235 w 412"/>
                <a:gd name="T35" fmla="*/ 51 h 412"/>
                <a:gd name="T36" fmla="*/ 235 w 412"/>
                <a:gd name="T37" fmla="*/ 51 h 412"/>
                <a:gd name="T38" fmla="*/ 228 w 412"/>
                <a:gd name="T39" fmla="*/ 8 h 412"/>
                <a:gd name="T40" fmla="*/ 220 w 412"/>
                <a:gd name="T41" fmla="*/ 1 h 412"/>
                <a:gd name="T42" fmla="*/ 194 w 412"/>
                <a:gd name="T43" fmla="*/ 2 h 412"/>
                <a:gd name="T44" fmla="*/ 186 w 412"/>
                <a:gd name="T45" fmla="*/ 10 h 412"/>
                <a:gd name="T46" fmla="*/ 183 w 412"/>
                <a:gd name="T47" fmla="*/ 51 h 412"/>
                <a:gd name="T48" fmla="*/ 115 w 412"/>
                <a:gd name="T49" fmla="*/ 77 h 412"/>
                <a:gd name="T50" fmla="*/ 82 w 412"/>
                <a:gd name="T51" fmla="*/ 52 h 412"/>
                <a:gd name="T52" fmla="*/ 72 w 412"/>
                <a:gd name="T53" fmla="*/ 52 h 412"/>
                <a:gd name="T54" fmla="*/ 53 w 412"/>
                <a:gd name="T55" fmla="*/ 70 h 412"/>
                <a:gd name="T56" fmla="*/ 53 w 412"/>
                <a:gd name="T57" fmla="*/ 81 h 412"/>
                <a:gd name="T58" fmla="*/ 78 w 412"/>
                <a:gd name="T59" fmla="*/ 114 h 412"/>
                <a:gd name="T60" fmla="*/ 58 w 412"/>
                <a:gd name="T61" fmla="*/ 149 h 412"/>
                <a:gd name="T62" fmla="*/ 48 w 412"/>
                <a:gd name="T63" fmla="*/ 183 h 412"/>
                <a:gd name="T64" fmla="*/ 8 w 412"/>
                <a:gd name="T65" fmla="*/ 189 h 412"/>
                <a:gd name="T66" fmla="*/ 1 w 412"/>
                <a:gd name="T67" fmla="*/ 197 h 412"/>
                <a:gd name="T68" fmla="*/ 1 w 412"/>
                <a:gd name="T69" fmla="*/ 223 h 412"/>
                <a:gd name="T70" fmla="*/ 9 w 412"/>
                <a:gd name="T71" fmla="*/ 230 h 412"/>
                <a:gd name="T72" fmla="*/ 48 w 412"/>
                <a:gd name="T73" fmla="*/ 235 h 412"/>
                <a:gd name="T74" fmla="*/ 77 w 412"/>
                <a:gd name="T75" fmla="*/ 304 h 412"/>
                <a:gd name="T76" fmla="*/ 54 w 412"/>
                <a:gd name="T77" fmla="*/ 334 h 412"/>
                <a:gd name="T78" fmla="*/ 54 w 412"/>
                <a:gd name="T79" fmla="*/ 345 h 412"/>
                <a:gd name="T80" fmla="*/ 73 w 412"/>
                <a:gd name="T81" fmla="*/ 363 h 412"/>
                <a:gd name="T82" fmla="*/ 83 w 412"/>
                <a:gd name="T83" fmla="*/ 364 h 412"/>
                <a:gd name="T84" fmla="*/ 113 w 412"/>
                <a:gd name="T85" fmla="*/ 341 h 412"/>
                <a:gd name="T86" fmla="*/ 146 w 412"/>
                <a:gd name="T87" fmla="*/ 359 h 412"/>
                <a:gd name="T88" fmla="*/ 180 w 412"/>
                <a:gd name="T89" fmla="*/ 368 h 412"/>
                <a:gd name="T90" fmla="*/ 185 w 412"/>
                <a:gd name="T91" fmla="*/ 405 h 412"/>
                <a:gd name="T92" fmla="*/ 193 w 412"/>
                <a:gd name="T93" fmla="*/ 412 h 412"/>
                <a:gd name="T94" fmla="*/ 219 w 412"/>
                <a:gd name="T95" fmla="*/ 412 h 412"/>
                <a:gd name="T96" fmla="*/ 227 w 412"/>
                <a:gd name="T97" fmla="*/ 404 h 412"/>
                <a:gd name="T98" fmla="*/ 231 w 412"/>
                <a:gd name="T99" fmla="*/ 369 h 412"/>
                <a:gd name="T100" fmla="*/ 303 w 412"/>
                <a:gd name="T101" fmla="*/ 339 h 412"/>
                <a:gd name="T102" fmla="*/ 331 w 412"/>
                <a:gd name="T103" fmla="*/ 362 h 412"/>
                <a:gd name="T104" fmla="*/ 342 w 412"/>
                <a:gd name="T105" fmla="*/ 361 h 412"/>
                <a:gd name="T106" fmla="*/ 361 w 412"/>
                <a:gd name="T107" fmla="*/ 343 h 412"/>
                <a:gd name="T108" fmla="*/ 361 w 412"/>
                <a:gd name="T109" fmla="*/ 332 h 412"/>
                <a:gd name="T110" fmla="*/ 164 w 412"/>
                <a:gd name="T111" fmla="*/ 315 h 412"/>
                <a:gd name="T112" fmla="*/ 101 w 412"/>
                <a:gd name="T113" fmla="*/ 167 h 412"/>
                <a:gd name="T114" fmla="*/ 250 w 412"/>
                <a:gd name="T115" fmla="*/ 104 h 412"/>
                <a:gd name="T116" fmla="*/ 312 w 412"/>
                <a:gd name="T117" fmla="*/ 253 h 412"/>
                <a:gd name="T118" fmla="*/ 164 w 412"/>
                <a:gd name="T119" fmla="*/ 315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2" h="412">
                  <a:moveTo>
                    <a:pt x="361" y="332"/>
                  </a:moveTo>
                  <a:cubicBezTo>
                    <a:pt x="338" y="302"/>
                    <a:pt x="338" y="302"/>
                    <a:pt x="338" y="302"/>
                  </a:cubicBezTo>
                  <a:cubicBezTo>
                    <a:pt x="345" y="292"/>
                    <a:pt x="351" y="282"/>
                    <a:pt x="356" y="270"/>
                  </a:cubicBezTo>
                  <a:cubicBezTo>
                    <a:pt x="361" y="257"/>
                    <a:pt x="365" y="243"/>
                    <a:pt x="366" y="229"/>
                  </a:cubicBezTo>
                  <a:cubicBezTo>
                    <a:pt x="404" y="224"/>
                    <a:pt x="404" y="224"/>
                    <a:pt x="404" y="224"/>
                  </a:cubicBezTo>
                  <a:cubicBezTo>
                    <a:pt x="408" y="223"/>
                    <a:pt x="412" y="220"/>
                    <a:pt x="411" y="216"/>
                  </a:cubicBezTo>
                  <a:cubicBezTo>
                    <a:pt x="411" y="190"/>
                    <a:pt x="411" y="190"/>
                    <a:pt x="411" y="190"/>
                  </a:cubicBezTo>
                  <a:cubicBezTo>
                    <a:pt x="411" y="186"/>
                    <a:pt x="408" y="182"/>
                    <a:pt x="403" y="182"/>
                  </a:cubicBezTo>
                  <a:cubicBezTo>
                    <a:pt x="364" y="178"/>
                    <a:pt x="364" y="178"/>
                    <a:pt x="364" y="178"/>
                  </a:cubicBezTo>
                  <a:cubicBezTo>
                    <a:pt x="360" y="155"/>
                    <a:pt x="350" y="133"/>
                    <a:pt x="337" y="115"/>
                  </a:cubicBezTo>
                  <a:cubicBezTo>
                    <a:pt x="363" y="83"/>
                    <a:pt x="363" y="83"/>
                    <a:pt x="363" y="83"/>
                  </a:cubicBezTo>
                  <a:cubicBezTo>
                    <a:pt x="366" y="80"/>
                    <a:pt x="366" y="75"/>
                    <a:pt x="363" y="72"/>
                  </a:cubicBezTo>
                  <a:cubicBezTo>
                    <a:pt x="345" y="53"/>
                    <a:pt x="345" y="53"/>
                    <a:pt x="345" y="53"/>
                  </a:cubicBezTo>
                  <a:cubicBezTo>
                    <a:pt x="343" y="50"/>
                    <a:pt x="338" y="50"/>
                    <a:pt x="334" y="52"/>
                  </a:cubicBezTo>
                  <a:cubicBezTo>
                    <a:pt x="299" y="78"/>
                    <a:pt x="299" y="78"/>
                    <a:pt x="299" y="78"/>
                  </a:cubicBezTo>
                  <a:cubicBezTo>
                    <a:pt x="299" y="78"/>
                    <a:pt x="299" y="78"/>
                    <a:pt x="299" y="78"/>
                  </a:cubicBezTo>
                  <a:cubicBezTo>
                    <a:pt x="289" y="71"/>
                    <a:pt x="279" y="65"/>
                    <a:pt x="267" y="61"/>
                  </a:cubicBezTo>
                  <a:cubicBezTo>
                    <a:pt x="257" y="56"/>
                    <a:pt x="246" y="53"/>
                    <a:pt x="235" y="51"/>
                  </a:cubicBezTo>
                  <a:cubicBezTo>
                    <a:pt x="235" y="51"/>
                    <a:pt x="235" y="51"/>
                    <a:pt x="235" y="51"/>
                  </a:cubicBezTo>
                  <a:cubicBezTo>
                    <a:pt x="228" y="8"/>
                    <a:pt x="228" y="8"/>
                    <a:pt x="228" y="8"/>
                  </a:cubicBezTo>
                  <a:cubicBezTo>
                    <a:pt x="227" y="4"/>
                    <a:pt x="224" y="0"/>
                    <a:pt x="220" y="1"/>
                  </a:cubicBezTo>
                  <a:cubicBezTo>
                    <a:pt x="194" y="2"/>
                    <a:pt x="194" y="2"/>
                    <a:pt x="194" y="2"/>
                  </a:cubicBezTo>
                  <a:cubicBezTo>
                    <a:pt x="190" y="2"/>
                    <a:pt x="186" y="5"/>
                    <a:pt x="186" y="10"/>
                  </a:cubicBezTo>
                  <a:cubicBezTo>
                    <a:pt x="183" y="51"/>
                    <a:pt x="183" y="51"/>
                    <a:pt x="183" y="51"/>
                  </a:cubicBezTo>
                  <a:cubicBezTo>
                    <a:pt x="159" y="54"/>
                    <a:pt x="135" y="63"/>
                    <a:pt x="115" y="77"/>
                  </a:cubicBezTo>
                  <a:cubicBezTo>
                    <a:pt x="82" y="52"/>
                    <a:pt x="82" y="52"/>
                    <a:pt x="82" y="52"/>
                  </a:cubicBezTo>
                  <a:cubicBezTo>
                    <a:pt x="79" y="49"/>
                    <a:pt x="74" y="49"/>
                    <a:pt x="72" y="52"/>
                  </a:cubicBezTo>
                  <a:cubicBezTo>
                    <a:pt x="53" y="70"/>
                    <a:pt x="53" y="70"/>
                    <a:pt x="53" y="70"/>
                  </a:cubicBezTo>
                  <a:cubicBezTo>
                    <a:pt x="50" y="73"/>
                    <a:pt x="50" y="78"/>
                    <a:pt x="53" y="81"/>
                  </a:cubicBezTo>
                  <a:cubicBezTo>
                    <a:pt x="78" y="114"/>
                    <a:pt x="78" y="114"/>
                    <a:pt x="78" y="114"/>
                  </a:cubicBezTo>
                  <a:cubicBezTo>
                    <a:pt x="70" y="124"/>
                    <a:pt x="63" y="136"/>
                    <a:pt x="58" y="149"/>
                  </a:cubicBezTo>
                  <a:cubicBezTo>
                    <a:pt x="53" y="160"/>
                    <a:pt x="50" y="171"/>
                    <a:pt x="48" y="183"/>
                  </a:cubicBezTo>
                  <a:cubicBezTo>
                    <a:pt x="8" y="189"/>
                    <a:pt x="8" y="189"/>
                    <a:pt x="8" y="189"/>
                  </a:cubicBezTo>
                  <a:cubicBezTo>
                    <a:pt x="3" y="189"/>
                    <a:pt x="0" y="193"/>
                    <a:pt x="1" y="197"/>
                  </a:cubicBezTo>
                  <a:cubicBezTo>
                    <a:pt x="1" y="223"/>
                    <a:pt x="1" y="223"/>
                    <a:pt x="1" y="223"/>
                  </a:cubicBezTo>
                  <a:cubicBezTo>
                    <a:pt x="1" y="227"/>
                    <a:pt x="4" y="230"/>
                    <a:pt x="9" y="230"/>
                  </a:cubicBezTo>
                  <a:cubicBezTo>
                    <a:pt x="48" y="235"/>
                    <a:pt x="48" y="235"/>
                    <a:pt x="48" y="235"/>
                  </a:cubicBezTo>
                  <a:cubicBezTo>
                    <a:pt x="52" y="260"/>
                    <a:pt x="62" y="284"/>
                    <a:pt x="77" y="304"/>
                  </a:cubicBezTo>
                  <a:cubicBezTo>
                    <a:pt x="54" y="334"/>
                    <a:pt x="54" y="334"/>
                    <a:pt x="54" y="334"/>
                  </a:cubicBezTo>
                  <a:cubicBezTo>
                    <a:pt x="51" y="337"/>
                    <a:pt x="51" y="342"/>
                    <a:pt x="54" y="345"/>
                  </a:cubicBezTo>
                  <a:cubicBezTo>
                    <a:pt x="73" y="363"/>
                    <a:pt x="73" y="363"/>
                    <a:pt x="73" y="363"/>
                  </a:cubicBezTo>
                  <a:cubicBezTo>
                    <a:pt x="75" y="366"/>
                    <a:pt x="80" y="366"/>
                    <a:pt x="83" y="364"/>
                  </a:cubicBezTo>
                  <a:cubicBezTo>
                    <a:pt x="113" y="341"/>
                    <a:pt x="113" y="341"/>
                    <a:pt x="113" y="341"/>
                  </a:cubicBezTo>
                  <a:cubicBezTo>
                    <a:pt x="123" y="348"/>
                    <a:pt x="134" y="354"/>
                    <a:pt x="146" y="359"/>
                  </a:cubicBezTo>
                  <a:cubicBezTo>
                    <a:pt x="157" y="363"/>
                    <a:pt x="169" y="366"/>
                    <a:pt x="180" y="368"/>
                  </a:cubicBezTo>
                  <a:cubicBezTo>
                    <a:pt x="185" y="405"/>
                    <a:pt x="185" y="405"/>
                    <a:pt x="185" y="405"/>
                  </a:cubicBezTo>
                  <a:cubicBezTo>
                    <a:pt x="186" y="409"/>
                    <a:pt x="189" y="412"/>
                    <a:pt x="193" y="412"/>
                  </a:cubicBezTo>
                  <a:cubicBezTo>
                    <a:pt x="219" y="412"/>
                    <a:pt x="219" y="412"/>
                    <a:pt x="219" y="412"/>
                  </a:cubicBezTo>
                  <a:cubicBezTo>
                    <a:pt x="223" y="412"/>
                    <a:pt x="227" y="408"/>
                    <a:pt x="227" y="404"/>
                  </a:cubicBezTo>
                  <a:cubicBezTo>
                    <a:pt x="231" y="369"/>
                    <a:pt x="231" y="369"/>
                    <a:pt x="231" y="369"/>
                  </a:cubicBezTo>
                  <a:cubicBezTo>
                    <a:pt x="257" y="365"/>
                    <a:pt x="281" y="354"/>
                    <a:pt x="303" y="339"/>
                  </a:cubicBezTo>
                  <a:cubicBezTo>
                    <a:pt x="331" y="362"/>
                    <a:pt x="331" y="362"/>
                    <a:pt x="331" y="362"/>
                  </a:cubicBezTo>
                  <a:cubicBezTo>
                    <a:pt x="335" y="364"/>
                    <a:pt x="340" y="364"/>
                    <a:pt x="342" y="361"/>
                  </a:cubicBezTo>
                  <a:cubicBezTo>
                    <a:pt x="361" y="343"/>
                    <a:pt x="361" y="343"/>
                    <a:pt x="361" y="343"/>
                  </a:cubicBezTo>
                  <a:cubicBezTo>
                    <a:pt x="364" y="340"/>
                    <a:pt x="364" y="336"/>
                    <a:pt x="361" y="332"/>
                  </a:cubicBezTo>
                  <a:close/>
                  <a:moveTo>
                    <a:pt x="164" y="315"/>
                  </a:moveTo>
                  <a:cubicBezTo>
                    <a:pt x="106" y="291"/>
                    <a:pt x="78" y="225"/>
                    <a:pt x="101" y="167"/>
                  </a:cubicBezTo>
                  <a:cubicBezTo>
                    <a:pt x="125" y="109"/>
                    <a:pt x="191" y="81"/>
                    <a:pt x="250" y="104"/>
                  </a:cubicBezTo>
                  <a:cubicBezTo>
                    <a:pt x="308" y="128"/>
                    <a:pt x="336" y="194"/>
                    <a:pt x="312" y="253"/>
                  </a:cubicBezTo>
                  <a:cubicBezTo>
                    <a:pt x="288" y="311"/>
                    <a:pt x="222" y="339"/>
                    <a:pt x="164" y="315"/>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0" compatLnSpc="1"/>
            <a:lstStyle/>
            <a:p>
              <a:endParaRPr lang="en-US" sz="675"/>
            </a:p>
          </p:txBody>
        </p:sp>
        <p:sp>
          <p:nvSpPr>
            <p:cNvPr id="31" name="Freeform 14"/>
            <p:cNvSpPr>
              <a:spLocks noEditPoints="1"/>
            </p:cNvSpPr>
            <p:nvPr/>
          </p:nvSpPr>
          <p:spPr bwMode="auto">
            <a:xfrm flipH="1">
              <a:off x="15568373" y="7108965"/>
              <a:ext cx="2707000" cy="2717690"/>
            </a:xfrm>
            <a:custGeom>
              <a:avLst/>
              <a:gdLst>
                <a:gd name="T0" fmla="*/ 506 w 516"/>
                <a:gd name="T1" fmla="*/ 232 h 518"/>
                <a:gd name="T2" fmla="*/ 455 w 516"/>
                <a:gd name="T3" fmla="*/ 209 h 518"/>
                <a:gd name="T4" fmla="*/ 501 w 516"/>
                <a:gd name="T5" fmla="*/ 172 h 518"/>
                <a:gd name="T6" fmla="*/ 476 w 516"/>
                <a:gd name="T7" fmla="*/ 136 h 518"/>
                <a:gd name="T8" fmla="*/ 419 w 516"/>
                <a:gd name="T9" fmla="*/ 137 h 518"/>
                <a:gd name="T10" fmla="*/ 449 w 516"/>
                <a:gd name="T11" fmla="*/ 86 h 518"/>
                <a:gd name="T12" fmla="*/ 412 w 516"/>
                <a:gd name="T13" fmla="*/ 62 h 518"/>
                <a:gd name="T14" fmla="*/ 360 w 516"/>
                <a:gd name="T15" fmla="*/ 86 h 518"/>
                <a:gd name="T16" fmla="*/ 370 w 516"/>
                <a:gd name="T17" fmla="*/ 26 h 518"/>
                <a:gd name="T18" fmla="*/ 327 w 516"/>
                <a:gd name="T19" fmla="*/ 17 h 518"/>
                <a:gd name="T20" fmla="*/ 298 w 516"/>
                <a:gd name="T21" fmla="*/ 63 h 518"/>
                <a:gd name="T22" fmla="*/ 288 w 516"/>
                <a:gd name="T23" fmla="*/ 9 h 518"/>
                <a:gd name="T24" fmla="*/ 245 w 516"/>
                <a:gd name="T25" fmla="*/ 0 h 518"/>
                <a:gd name="T26" fmla="*/ 229 w 516"/>
                <a:gd name="T27" fmla="*/ 63 h 518"/>
                <a:gd name="T28" fmla="*/ 218 w 516"/>
                <a:gd name="T29" fmla="*/ 63 h 518"/>
                <a:gd name="T30" fmla="*/ 177 w 516"/>
                <a:gd name="T31" fmla="*/ 13 h 518"/>
                <a:gd name="T32" fmla="*/ 142 w 516"/>
                <a:gd name="T33" fmla="*/ 39 h 518"/>
                <a:gd name="T34" fmla="*/ 148 w 516"/>
                <a:gd name="T35" fmla="*/ 95 h 518"/>
                <a:gd name="T36" fmla="*/ 104 w 516"/>
                <a:gd name="T37" fmla="*/ 62 h 518"/>
                <a:gd name="T38" fmla="*/ 68 w 516"/>
                <a:gd name="T39" fmla="*/ 86 h 518"/>
                <a:gd name="T40" fmla="*/ 101 w 516"/>
                <a:gd name="T41" fmla="*/ 141 h 518"/>
                <a:gd name="T42" fmla="*/ 93 w 516"/>
                <a:gd name="T43" fmla="*/ 152 h 518"/>
                <a:gd name="T44" fmla="*/ 28 w 516"/>
                <a:gd name="T45" fmla="*/ 142 h 518"/>
                <a:gd name="T46" fmla="*/ 20 w 516"/>
                <a:gd name="T47" fmla="*/ 185 h 518"/>
                <a:gd name="T48" fmla="*/ 67 w 516"/>
                <a:gd name="T49" fmla="*/ 213 h 518"/>
                <a:gd name="T50" fmla="*/ 64 w 516"/>
                <a:gd name="T51" fmla="*/ 226 h 518"/>
                <a:gd name="T52" fmla="*/ 1 w 516"/>
                <a:gd name="T53" fmla="*/ 242 h 518"/>
                <a:gd name="T54" fmla="*/ 10 w 516"/>
                <a:gd name="T55" fmla="*/ 285 h 518"/>
                <a:gd name="T56" fmla="*/ 64 w 516"/>
                <a:gd name="T57" fmla="*/ 292 h 518"/>
                <a:gd name="T58" fmla="*/ 65 w 516"/>
                <a:gd name="T59" fmla="*/ 303 h 518"/>
                <a:gd name="T60" fmla="*/ 14 w 516"/>
                <a:gd name="T61" fmla="*/ 344 h 518"/>
                <a:gd name="T62" fmla="*/ 39 w 516"/>
                <a:gd name="T63" fmla="*/ 379 h 518"/>
                <a:gd name="T64" fmla="*/ 98 w 516"/>
                <a:gd name="T65" fmla="*/ 375 h 518"/>
                <a:gd name="T66" fmla="*/ 66 w 516"/>
                <a:gd name="T67" fmla="*/ 430 h 518"/>
                <a:gd name="T68" fmla="*/ 102 w 516"/>
                <a:gd name="T69" fmla="*/ 454 h 518"/>
                <a:gd name="T70" fmla="*/ 155 w 516"/>
                <a:gd name="T71" fmla="*/ 429 h 518"/>
                <a:gd name="T72" fmla="*/ 146 w 516"/>
                <a:gd name="T73" fmla="*/ 491 h 518"/>
                <a:gd name="T74" fmla="*/ 189 w 516"/>
                <a:gd name="T75" fmla="*/ 499 h 518"/>
                <a:gd name="T76" fmla="*/ 229 w 516"/>
                <a:gd name="T77" fmla="*/ 457 h 518"/>
                <a:gd name="T78" fmla="*/ 245 w 516"/>
                <a:gd name="T79" fmla="*/ 517 h 518"/>
                <a:gd name="T80" fmla="*/ 288 w 516"/>
                <a:gd name="T81" fmla="*/ 508 h 518"/>
                <a:gd name="T82" fmla="*/ 302 w 516"/>
                <a:gd name="T83" fmla="*/ 456 h 518"/>
                <a:gd name="T84" fmla="*/ 340 w 516"/>
                <a:gd name="T85" fmla="*/ 503 h 518"/>
                <a:gd name="T86" fmla="*/ 376 w 516"/>
                <a:gd name="T87" fmla="*/ 478 h 518"/>
                <a:gd name="T88" fmla="*/ 375 w 516"/>
                <a:gd name="T89" fmla="*/ 424 h 518"/>
                <a:gd name="T90" fmla="*/ 427 w 516"/>
                <a:gd name="T91" fmla="*/ 453 h 518"/>
                <a:gd name="T92" fmla="*/ 451 w 516"/>
                <a:gd name="T93" fmla="*/ 416 h 518"/>
                <a:gd name="T94" fmla="*/ 431 w 516"/>
                <a:gd name="T95" fmla="*/ 366 h 518"/>
                <a:gd name="T96" fmla="*/ 489 w 516"/>
                <a:gd name="T97" fmla="*/ 374 h 518"/>
                <a:gd name="T98" fmla="*/ 498 w 516"/>
                <a:gd name="T99" fmla="*/ 331 h 518"/>
                <a:gd name="T100" fmla="*/ 459 w 516"/>
                <a:gd name="T101" fmla="*/ 291 h 518"/>
                <a:gd name="T102" fmla="*/ 516 w 516"/>
                <a:gd name="T103" fmla="*/ 275 h 518"/>
                <a:gd name="T104" fmla="*/ 258 w 516"/>
                <a:gd name="T105" fmla="*/ 431 h 518"/>
                <a:gd name="T106" fmla="*/ 258 w 516"/>
                <a:gd name="T107" fmla="*/ 87 h 518"/>
                <a:gd name="T108" fmla="*/ 258 w 516"/>
                <a:gd name="T109" fmla="*/ 431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6" h="518">
                  <a:moveTo>
                    <a:pt x="515" y="242"/>
                  </a:moveTo>
                  <a:cubicBezTo>
                    <a:pt x="516" y="237"/>
                    <a:pt x="512" y="233"/>
                    <a:pt x="506" y="232"/>
                  </a:cubicBezTo>
                  <a:cubicBezTo>
                    <a:pt x="458" y="226"/>
                    <a:pt x="458" y="226"/>
                    <a:pt x="458" y="226"/>
                  </a:cubicBezTo>
                  <a:cubicBezTo>
                    <a:pt x="457" y="221"/>
                    <a:pt x="456" y="215"/>
                    <a:pt x="455" y="209"/>
                  </a:cubicBezTo>
                  <a:cubicBezTo>
                    <a:pt x="496" y="185"/>
                    <a:pt x="496" y="185"/>
                    <a:pt x="496" y="185"/>
                  </a:cubicBezTo>
                  <a:cubicBezTo>
                    <a:pt x="501" y="182"/>
                    <a:pt x="503" y="176"/>
                    <a:pt x="501" y="172"/>
                  </a:cubicBezTo>
                  <a:cubicBezTo>
                    <a:pt x="488" y="142"/>
                    <a:pt x="488" y="142"/>
                    <a:pt x="488" y="142"/>
                  </a:cubicBezTo>
                  <a:cubicBezTo>
                    <a:pt x="486" y="137"/>
                    <a:pt x="481" y="135"/>
                    <a:pt x="476" y="136"/>
                  </a:cubicBezTo>
                  <a:cubicBezTo>
                    <a:pt x="428" y="150"/>
                    <a:pt x="428" y="150"/>
                    <a:pt x="428" y="150"/>
                  </a:cubicBezTo>
                  <a:cubicBezTo>
                    <a:pt x="425" y="146"/>
                    <a:pt x="422" y="141"/>
                    <a:pt x="419" y="137"/>
                  </a:cubicBezTo>
                  <a:cubicBezTo>
                    <a:pt x="449" y="100"/>
                    <a:pt x="449" y="100"/>
                    <a:pt x="449" y="100"/>
                  </a:cubicBezTo>
                  <a:cubicBezTo>
                    <a:pt x="452" y="95"/>
                    <a:pt x="452" y="89"/>
                    <a:pt x="449" y="86"/>
                  </a:cubicBezTo>
                  <a:cubicBezTo>
                    <a:pt x="426" y="63"/>
                    <a:pt x="426" y="63"/>
                    <a:pt x="426" y="63"/>
                  </a:cubicBezTo>
                  <a:cubicBezTo>
                    <a:pt x="423" y="59"/>
                    <a:pt x="417" y="58"/>
                    <a:pt x="412" y="62"/>
                  </a:cubicBezTo>
                  <a:cubicBezTo>
                    <a:pt x="371" y="93"/>
                    <a:pt x="371" y="93"/>
                    <a:pt x="371" y="93"/>
                  </a:cubicBezTo>
                  <a:cubicBezTo>
                    <a:pt x="367" y="90"/>
                    <a:pt x="364" y="88"/>
                    <a:pt x="360" y="86"/>
                  </a:cubicBezTo>
                  <a:cubicBezTo>
                    <a:pt x="375" y="39"/>
                    <a:pt x="375" y="39"/>
                    <a:pt x="375" y="39"/>
                  </a:cubicBezTo>
                  <a:cubicBezTo>
                    <a:pt x="376" y="34"/>
                    <a:pt x="374" y="28"/>
                    <a:pt x="370" y="26"/>
                  </a:cubicBezTo>
                  <a:cubicBezTo>
                    <a:pt x="340" y="13"/>
                    <a:pt x="340" y="13"/>
                    <a:pt x="340" y="13"/>
                  </a:cubicBezTo>
                  <a:cubicBezTo>
                    <a:pt x="336" y="10"/>
                    <a:pt x="330" y="12"/>
                    <a:pt x="327" y="17"/>
                  </a:cubicBezTo>
                  <a:cubicBezTo>
                    <a:pt x="298" y="63"/>
                    <a:pt x="298" y="63"/>
                    <a:pt x="298" y="63"/>
                  </a:cubicBezTo>
                  <a:cubicBezTo>
                    <a:pt x="298" y="63"/>
                    <a:pt x="298" y="63"/>
                    <a:pt x="298" y="63"/>
                  </a:cubicBezTo>
                  <a:cubicBezTo>
                    <a:pt x="297" y="63"/>
                    <a:pt x="296" y="63"/>
                    <a:pt x="295" y="63"/>
                  </a:cubicBezTo>
                  <a:cubicBezTo>
                    <a:pt x="288" y="9"/>
                    <a:pt x="288" y="9"/>
                    <a:pt x="288" y="9"/>
                  </a:cubicBezTo>
                  <a:cubicBezTo>
                    <a:pt x="287" y="4"/>
                    <a:pt x="283" y="0"/>
                    <a:pt x="278" y="0"/>
                  </a:cubicBezTo>
                  <a:cubicBezTo>
                    <a:pt x="245" y="0"/>
                    <a:pt x="245" y="0"/>
                    <a:pt x="245" y="0"/>
                  </a:cubicBezTo>
                  <a:cubicBezTo>
                    <a:pt x="241" y="0"/>
                    <a:pt x="236" y="4"/>
                    <a:pt x="235" y="9"/>
                  </a:cubicBezTo>
                  <a:cubicBezTo>
                    <a:pt x="229" y="63"/>
                    <a:pt x="229" y="63"/>
                    <a:pt x="229" y="63"/>
                  </a:cubicBezTo>
                  <a:cubicBezTo>
                    <a:pt x="225" y="63"/>
                    <a:pt x="222" y="64"/>
                    <a:pt x="219" y="65"/>
                  </a:cubicBezTo>
                  <a:cubicBezTo>
                    <a:pt x="219" y="64"/>
                    <a:pt x="219" y="63"/>
                    <a:pt x="218" y="63"/>
                  </a:cubicBezTo>
                  <a:cubicBezTo>
                    <a:pt x="189" y="17"/>
                    <a:pt x="189" y="17"/>
                    <a:pt x="189" y="17"/>
                  </a:cubicBezTo>
                  <a:cubicBezTo>
                    <a:pt x="187" y="12"/>
                    <a:pt x="181" y="10"/>
                    <a:pt x="177" y="13"/>
                  </a:cubicBezTo>
                  <a:cubicBezTo>
                    <a:pt x="147" y="26"/>
                    <a:pt x="147" y="26"/>
                    <a:pt x="147" y="26"/>
                  </a:cubicBezTo>
                  <a:cubicBezTo>
                    <a:pt x="142" y="28"/>
                    <a:pt x="140" y="34"/>
                    <a:pt x="142" y="39"/>
                  </a:cubicBezTo>
                  <a:cubicBezTo>
                    <a:pt x="158" y="89"/>
                    <a:pt x="158" y="89"/>
                    <a:pt x="158" y="89"/>
                  </a:cubicBezTo>
                  <a:cubicBezTo>
                    <a:pt x="154" y="91"/>
                    <a:pt x="151" y="93"/>
                    <a:pt x="148" y="95"/>
                  </a:cubicBezTo>
                  <a:cubicBezTo>
                    <a:pt x="147" y="94"/>
                    <a:pt x="147" y="94"/>
                    <a:pt x="147" y="94"/>
                  </a:cubicBezTo>
                  <a:cubicBezTo>
                    <a:pt x="104" y="62"/>
                    <a:pt x="104" y="62"/>
                    <a:pt x="104" y="62"/>
                  </a:cubicBezTo>
                  <a:cubicBezTo>
                    <a:pt x="100" y="58"/>
                    <a:pt x="93" y="59"/>
                    <a:pt x="90" y="63"/>
                  </a:cubicBezTo>
                  <a:cubicBezTo>
                    <a:pt x="68" y="86"/>
                    <a:pt x="68" y="86"/>
                    <a:pt x="68" y="86"/>
                  </a:cubicBezTo>
                  <a:cubicBezTo>
                    <a:pt x="64" y="89"/>
                    <a:pt x="64" y="95"/>
                    <a:pt x="67" y="100"/>
                  </a:cubicBezTo>
                  <a:cubicBezTo>
                    <a:pt x="101" y="141"/>
                    <a:pt x="101" y="141"/>
                    <a:pt x="101" y="141"/>
                  </a:cubicBezTo>
                  <a:cubicBezTo>
                    <a:pt x="98" y="145"/>
                    <a:pt x="96" y="148"/>
                    <a:pt x="93" y="152"/>
                  </a:cubicBezTo>
                  <a:cubicBezTo>
                    <a:pt x="93" y="152"/>
                    <a:pt x="93" y="152"/>
                    <a:pt x="93" y="152"/>
                  </a:cubicBezTo>
                  <a:cubicBezTo>
                    <a:pt x="41" y="136"/>
                    <a:pt x="41" y="136"/>
                    <a:pt x="41" y="136"/>
                  </a:cubicBezTo>
                  <a:cubicBezTo>
                    <a:pt x="35" y="135"/>
                    <a:pt x="30" y="137"/>
                    <a:pt x="28" y="142"/>
                  </a:cubicBezTo>
                  <a:cubicBezTo>
                    <a:pt x="15" y="172"/>
                    <a:pt x="15" y="172"/>
                    <a:pt x="15" y="172"/>
                  </a:cubicBezTo>
                  <a:cubicBezTo>
                    <a:pt x="13" y="176"/>
                    <a:pt x="15" y="182"/>
                    <a:pt x="20" y="185"/>
                  </a:cubicBezTo>
                  <a:cubicBezTo>
                    <a:pt x="67" y="212"/>
                    <a:pt x="67" y="212"/>
                    <a:pt x="67" y="212"/>
                  </a:cubicBezTo>
                  <a:cubicBezTo>
                    <a:pt x="67" y="213"/>
                    <a:pt x="67" y="213"/>
                    <a:pt x="67" y="213"/>
                  </a:cubicBezTo>
                  <a:cubicBezTo>
                    <a:pt x="66" y="217"/>
                    <a:pt x="65" y="221"/>
                    <a:pt x="65" y="226"/>
                  </a:cubicBezTo>
                  <a:cubicBezTo>
                    <a:pt x="64" y="226"/>
                    <a:pt x="64" y="226"/>
                    <a:pt x="64" y="226"/>
                  </a:cubicBezTo>
                  <a:cubicBezTo>
                    <a:pt x="10" y="232"/>
                    <a:pt x="10" y="232"/>
                    <a:pt x="10" y="232"/>
                  </a:cubicBezTo>
                  <a:cubicBezTo>
                    <a:pt x="5" y="233"/>
                    <a:pt x="0" y="237"/>
                    <a:pt x="1" y="242"/>
                  </a:cubicBezTo>
                  <a:cubicBezTo>
                    <a:pt x="1" y="275"/>
                    <a:pt x="1" y="275"/>
                    <a:pt x="1" y="275"/>
                  </a:cubicBezTo>
                  <a:cubicBezTo>
                    <a:pt x="0" y="279"/>
                    <a:pt x="4" y="284"/>
                    <a:pt x="10" y="285"/>
                  </a:cubicBezTo>
                  <a:cubicBezTo>
                    <a:pt x="64" y="292"/>
                    <a:pt x="64" y="292"/>
                    <a:pt x="64" y="292"/>
                  </a:cubicBezTo>
                  <a:cubicBezTo>
                    <a:pt x="64" y="292"/>
                    <a:pt x="64" y="292"/>
                    <a:pt x="64" y="292"/>
                  </a:cubicBezTo>
                  <a:cubicBezTo>
                    <a:pt x="65" y="296"/>
                    <a:pt x="65" y="299"/>
                    <a:pt x="66" y="303"/>
                  </a:cubicBezTo>
                  <a:cubicBezTo>
                    <a:pt x="65" y="303"/>
                    <a:pt x="65" y="303"/>
                    <a:pt x="65" y="303"/>
                  </a:cubicBezTo>
                  <a:cubicBezTo>
                    <a:pt x="19" y="331"/>
                    <a:pt x="19" y="331"/>
                    <a:pt x="19" y="331"/>
                  </a:cubicBezTo>
                  <a:cubicBezTo>
                    <a:pt x="14" y="334"/>
                    <a:pt x="12" y="340"/>
                    <a:pt x="14" y="344"/>
                  </a:cubicBezTo>
                  <a:cubicBezTo>
                    <a:pt x="27" y="374"/>
                    <a:pt x="27" y="374"/>
                    <a:pt x="27" y="374"/>
                  </a:cubicBezTo>
                  <a:cubicBezTo>
                    <a:pt x="29" y="378"/>
                    <a:pt x="34" y="381"/>
                    <a:pt x="39" y="379"/>
                  </a:cubicBezTo>
                  <a:cubicBezTo>
                    <a:pt x="91" y="365"/>
                    <a:pt x="91" y="365"/>
                    <a:pt x="91" y="365"/>
                  </a:cubicBezTo>
                  <a:cubicBezTo>
                    <a:pt x="93" y="368"/>
                    <a:pt x="96" y="372"/>
                    <a:pt x="98" y="375"/>
                  </a:cubicBezTo>
                  <a:cubicBezTo>
                    <a:pt x="65" y="416"/>
                    <a:pt x="65" y="416"/>
                    <a:pt x="65" y="416"/>
                  </a:cubicBezTo>
                  <a:cubicBezTo>
                    <a:pt x="62" y="421"/>
                    <a:pt x="62" y="427"/>
                    <a:pt x="66" y="430"/>
                  </a:cubicBezTo>
                  <a:cubicBezTo>
                    <a:pt x="89" y="453"/>
                    <a:pt x="89" y="453"/>
                    <a:pt x="89" y="453"/>
                  </a:cubicBezTo>
                  <a:cubicBezTo>
                    <a:pt x="92" y="457"/>
                    <a:pt x="98" y="457"/>
                    <a:pt x="102" y="454"/>
                  </a:cubicBezTo>
                  <a:cubicBezTo>
                    <a:pt x="144" y="422"/>
                    <a:pt x="144" y="422"/>
                    <a:pt x="144" y="422"/>
                  </a:cubicBezTo>
                  <a:cubicBezTo>
                    <a:pt x="148" y="424"/>
                    <a:pt x="151" y="427"/>
                    <a:pt x="155" y="429"/>
                  </a:cubicBezTo>
                  <a:cubicBezTo>
                    <a:pt x="141" y="478"/>
                    <a:pt x="141" y="478"/>
                    <a:pt x="141" y="478"/>
                  </a:cubicBezTo>
                  <a:cubicBezTo>
                    <a:pt x="139" y="484"/>
                    <a:pt x="142" y="489"/>
                    <a:pt x="146" y="491"/>
                  </a:cubicBezTo>
                  <a:cubicBezTo>
                    <a:pt x="177" y="503"/>
                    <a:pt x="177" y="503"/>
                    <a:pt x="177" y="503"/>
                  </a:cubicBezTo>
                  <a:cubicBezTo>
                    <a:pt x="181" y="506"/>
                    <a:pt x="187" y="504"/>
                    <a:pt x="189" y="499"/>
                  </a:cubicBezTo>
                  <a:cubicBezTo>
                    <a:pt x="215" y="454"/>
                    <a:pt x="215" y="454"/>
                    <a:pt x="215" y="454"/>
                  </a:cubicBezTo>
                  <a:cubicBezTo>
                    <a:pt x="220" y="455"/>
                    <a:pt x="224" y="456"/>
                    <a:pt x="229" y="457"/>
                  </a:cubicBezTo>
                  <a:cubicBezTo>
                    <a:pt x="235" y="508"/>
                    <a:pt x="235" y="508"/>
                    <a:pt x="235" y="508"/>
                  </a:cubicBezTo>
                  <a:cubicBezTo>
                    <a:pt x="236" y="514"/>
                    <a:pt x="241" y="518"/>
                    <a:pt x="245" y="517"/>
                  </a:cubicBezTo>
                  <a:cubicBezTo>
                    <a:pt x="278" y="517"/>
                    <a:pt x="278" y="517"/>
                    <a:pt x="278" y="517"/>
                  </a:cubicBezTo>
                  <a:cubicBezTo>
                    <a:pt x="283" y="518"/>
                    <a:pt x="287" y="514"/>
                    <a:pt x="288" y="508"/>
                  </a:cubicBezTo>
                  <a:cubicBezTo>
                    <a:pt x="295" y="457"/>
                    <a:pt x="295" y="457"/>
                    <a:pt x="295" y="457"/>
                  </a:cubicBezTo>
                  <a:cubicBezTo>
                    <a:pt x="297" y="457"/>
                    <a:pt x="299" y="456"/>
                    <a:pt x="302" y="456"/>
                  </a:cubicBezTo>
                  <a:cubicBezTo>
                    <a:pt x="327" y="499"/>
                    <a:pt x="327" y="499"/>
                    <a:pt x="327" y="499"/>
                  </a:cubicBezTo>
                  <a:cubicBezTo>
                    <a:pt x="330" y="504"/>
                    <a:pt x="335" y="506"/>
                    <a:pt x="340" y="503"/>
                  </a:cubicBezTo>
                  <a:cubicBezTo>
                    <a:pt x="370" y="491"/>
                    <a:pt x="370" y="491"/>
                    <a:pt x="370" y="491"/>
                  </a:cubicBezTo>
                  <a:cubicBezTo>
                    <a:pt x="375" y="489"/>
                    <a:pt x="377" y="484"/>
                    <a:pt x="376" y="478"/>
                  </a:cubicBezTo>
                  <a:cubicBezTo>
                    <a:pt x="362" y="432"/>
                    <a:pt x="362" y="432"/>
                    <a:pt x="362" y="432"/>
                  </a:cubicBezTo>
                  <a:cubicBezTo>
                    <a:pt x="367" y="430"/>
                    <a:pt x="371" y="427"/>
                    <a:pt x="375" y="424"/>
                  </a:cubicBezTo>
                  <a:cubicBezTo>
                    <a:pt x="414" y="454"/>
                    <a:pt x="414" y="454"/>
                    <a:pt x="414" y="454"/>
                  </a:cubicBezTo>
                  <a:cubicBezTo>
                    <a:pt x="418" y="457"/>
                    <a:pt x="424" y="457"/>
                    <a:pt x="427" y="453"/>
                  </a:cubicBezTo>
                  <a:cubicBezTo>
                    <a:pt x="450" y="430"/>
                    <a:pt x="450" y="430"/>
                    <a:pt x="450" y="430"/>
                  </a:cubicBezTo>
                  <a:cubicBezTo>
                    <a:pt x="454" y="427"/>
                    <a:pt x="454" y="421"/>
                    <a:pt x="451" y="416"/>
                  </a:cubicBezTo>
                  <a:cubicBezTo>
                    <a:pt x="422" y="380"/>
                    <a:pt x="422" y="380"/>
                    <a:pt x="422" y="380"/>
                  </a:cubicBezTo>
                  <a:cubicBezTo>
                    <a:pt x="425" y="375"/>
                    <a:pt x="428" y="371"/>
                    <a:pt x="431" y="366"/>
                  </a:cubicBezTo>
                  <a:cubicBezTo>
                    <a:pt x="477" y="379"/>
                    <a:pt x="477" y="379"/>
                    <a:pt x="477" y="379"/>
                  </a:cubicBezTo>
                  <a:cubicBezTo>
                    <a:pt x="482" y="381"/>
                    <a:pt x="488" y="378"/>
                    <a:pt x="489" y="374"/>
                  </a:cubicBezTo>
                  <a:cubicBezTo>
                    <a:pt x="502" y="344"/>
                    <a:pt x="502" y="344"/>
                    <a:pt x="502" y="344"/>
                  </a:cubicBezTo>
                  <a:cubicBezTo>
                    <a:pt x="504" y="340"/>
                    <a:pt x="502" y="334"/>
                    <a:pt x="498" y="331"/>
                  </a:cubicBezTo>
                  <a:cubicBezTo>
                    <a:pt x="456" y="306"/>
                    <a:pt x="456" y="306"/>
                    <a:pt x="456" y="306"/>
                  </a:cubicBezTo>
                  <a:cubicBezTo>
                    <a:pt x="457" y="301"/>
                    <a:pt x="458" y="296"/>
                    <a:pt x="459" y="291"/>
                  </a:cubicBezTo>
                  <a:cubicBezTo>
                    <a:pt x="507" y="285"/>
                    <a:pt x="507" y="285"/>
                    <a:pt x="507" y="285"/>
                  </a:cubicBezTo>
                  <a:cubicBezTo>
                    <a:pt x="512" y="284"/>
                    <a:pt x="516" y="279"/>
                    <a:pt x="516" y="275"/>
                  </a:cubicBezTo>
                  <a:lnTo>
                    <a:pt x="515" y="242"/>
                  </a:lnTo>
                  <a:close/>
                  <a:moveTo>
                    <a:pt x="258" y="431"/>
                  </a:moveTo>
                  <a:cubicBezTo>
                    <a:pt x="163" y="431"/>
                    <a:pt x="86" y="354"/>
                    <a:pt x="86" y="259"/>
                  </a:cubicBezTo>
                  <a:cubicBezTo>
                    <a:pt x="86" y="164"/>
                    <a:pt x="163" y="87"/>
                    <a:pt x="258" y="87"/>
                  </a:cubicBezTo>
                  <a:cubicBezTo>
                    <a:pt x="353" y="87"/>
                    <a:pt x="430" y="164"/>
                    <a:pt x="430" y="259"/>
                  </a:cubicBezTo>
                  <a:cubicBezTo>
                    <a:pt x="430" y="354"/>
                    <a:pt x="353" y="431"/>
                    <a:pt x="258" y="431"/>
                  </a:cubicBezTo>
                  <a:close/>
                </a:path>
              </a:pathLst>
            </a:custGeom>
            <a:solidFill>
              <a:schemeClr val="accent1">
                <a:lumMod val="40000"/>
                <a:lumOff val="60000"/>
              </a:schemeClr>
            </a:solidFill>
            <a:ln>
              <a:noFill/>
            </a:ln>
          </p:spPr>
          <p:txBody>
            <a:bodyPr vert="horz" wrap="square" lIns="45714" tIns="22857" rIns="45714" bIns="22857" numCol="1" anchor="t" anchorCtr="0" compatLnSpc="1"/>
            <a:lstStyle/>
            <a:p>
              <a:endParaRPr lang="en-US" sz="675"/>
            </a:p>
          </p:txBody>
        </p:sp>
        <p:sp>
          <p:nvSpPr>
            <p:cNvPr id="32" name="Freeform 18"/>
            <p:cNvSpPr>
              <a:spLocks noEditPoints="1"/>
            </p:cNvSpPr>
            <p:nvPr/>
          </p:nvSpPr>
          <p:spPr bwMode="auto">
            <a:xfrm flipH="1">
              <a:off x="18291408" y="1489200"/>
              <a:ext cx="1974802" cy="1972128"/>
            </a:xfrm>
            <a:custGeom>
              <a:avLst/>
              <a:gdLst>
                <a:gd name="T0" fmla="*/ 330 w 376"/>
                <a:gd name="T1" fmla="*/ 303 h 376"/>
                <a:gd name="T2" fmla="*/ 309 w 376"/>
                <a:gd name="T3" fmla="*/ 276 h 376"/>
                <a:gd name="T4" fmla="*/ 325 w 376"/>
                <a:gd name="T5" fmla="*/ 246 h 376"/>
                <a:gd name="T6" fmla="*/ 335 w 376"/>
                <a:gd name="T7" fmla="*/ 209 h 376"/>
                <a:gd name="T8" fmla="*/ 369 w 376"/>
                <a:gd name="T9" fmla="*/ 204 h 376"/>
                <a:gd name="T10" fmla="*/ 376 w 376"/>
                <a:gd name="T11" fmla="*/ 197 h 376"/>
                <a:gd name="T12" fmla="*/ 375 w 376"/>
                <a:gd name="T13" fmla="*/ 173 h 376"/>
                <a:gd name="T14" fmla="*/ 368 w 376"/>
                <a:gd name="T15" fmla="*/ 166 h 376"/>
                <a:gd name="T16" fmla="*/ 333 w 376"/>
                <a:gd name="T17" fmla="*/ 162 h 376"/>
                <a:gd name="T18" fmla="*/ 307 w 376"/>
                <a:gd name="T19" fmla="*/ 104 h 376"/>
                <a:gd name="T20" fmla="*/ 332 w 376"/>
                <a:gd name="T21" fmla="*/ 75 h 376"/>
                <a:gd name="T22" fmla="*/ 332 w 376"/>
                <a:gd name="T23" fmla="*/ 65 h 376"/>
                <a:gd name="T24" fmla="*/ 315 w 376"/>
                <a:gd name="T25" fmla="*/ 48 h 376"/>
                <a:gd name="T26" fmla="*/ 305 w 376"/>
                <a:gd name="T27" fmla="*/ 47 h 376"/>
                <a:gd name="T28" fmla="*/ 273 w 376"/>
                <a:gd name="T29" fmla="*/ 71 h 376"/>
                <a:gd name="T30" fmla="*/ 273 w 376"/>
                <a:gd name="T31" fmla="*/ 71 h 376"/>
                <a:gd name="T32" fmla="*/ 244 w 376"/>
                <a:gd name="T33" fmla="*/ 55 h 376"/>
                <a:gd name="T34" fmla="*/ 215 w 376"/>
                <a:gd name="T35" fmla="*/ 47 h 376"/>
                <a:gd name="T36" fmla="*/ 215 w 376"/>
                <a:gd name="T37" fmla="*/ 46 h 376"/>
                <a:gd name="T38" fmla="*/ 208 w 376"/>
                <a:gd name="T39" fmla="*/ 7 h 376"/>
                <a:gd name="T40" fmla="*/ 201 w 376"/>
                <a:gd name="T41" fmla="*/ 0 h 376"/>
                <a:gd name="T42" fmla="*/ 177 w 376"/>
                <a:gd name="T43" fmla="*/ 2 h 376"/>
                <a:gd name="T44" fmla="*/ 170 w 376"/>
                <a:gd name="T45" fmla="*/ 9 h 376"/>
                <a:gd name="T46" fmla="*/ 167 w 376"/>
                <a:gd name="T47" fmla="*/ 46 h 376"/>
                <a:gd name="T48" fmla="*/ 105 w 376"/>
                <a:gd name="T49" fmla="*/ 70 h 376"/>
                <a:gd name="T50" fmla="*/ 75 w 376"/>
                <a:gd name="T51" fmla="*/ 47 h 376"/>
                <a:gd name="T52" fmla="*/ 65 w 376"/>
                <a:gd name="T53" fmla="*/ 47 h 376"/>
                <a:gd name="T54" fmla="*/ 49 w 376"/>
                <a:gd name="T55" fmla="*/ 64 h 376"/>
                <a:gd name="T56" fmla="*/ 48 w 376"/>
                <a:gd name="T57" fmla="*/ 74 h 376"/>
                <a:gd name="T58" fmla="*/ 71 w 376"/>
                <a:gd name="T59" fmla="*/ 103 h 376"/>
                <a:gd name="T60" fmla="*/ 53 w 376"/>
                <a:gd name="T61" fmla="*/ 136 h 376"/>
                <a:gd name="T62" fmla="*/ 44 w 376"/>
                <a:gd name="T63" fmla="*/ 166 h 376"/>
                <a:gd name="T64" fmla="*/ 7 w 376"/>
                <a:gd name="T65" fmla="*/ 172 h 376"/>
                <a:gd name="T66" fmla="*/ 1 w 376"/>
                <a:gd name="T67" fmla="*/ 179 h 376"/>
                <a:gd name="T68" fmla="*/ 1 w 376"/>
                <a:gd name="T69" fmla="*/ 203 h 376"/>
                <a:gd name="T70" fmla="*/ 8 w 376"/>
                <a:gd name="T71" fmla="*/ 210 h 376"/>
                <a:gd name="T72" fmla="*/ 44 w 376"/>
                <a:gd name="T73" fmla="*/ 214 h 376"/>
                <a:gd name="T74" fmla="*/ 70 w 376"/>
                <a:gd name="T75" fmla="*/ 278 h 376"/>
                <a:gd name="T76" fmla="*/ 49 w 376"/>
                <a:gd name="T77" fmla="*/ 305 h 376"/>
                <a:gd name="T78" fmla="*/ 50 w 376"/>
                <a:gd name="T79" fmla="*/ 314 h 376"/>
                <a:gd name="T80" fmla="*/ 66 w 376"/>
                <a:gd name="T81" fmla="*/ 331 h 376"/>
                <a:gd name="T82" fmla="*/ 76 w 376"/>
                <a:gd name="T83" fmla="*/ 332 h 376"/>
                <a:gd name="T84" fmla="*/ 103 w 376"/>
                <a:gd name="T85" fmla="*/ 311 h 376"/>
                <a:gd name="T86" fmla="*/ 134 w 376"/>
                <a:gd name="T87" fmla="*/ 327 h 376"/>
                <a:gd name="T88" fmla="*/ 164 w 376"/>
                <a:gd name="T89" fmla="*/ 336 h 376"/>
                <a:gd name="T90" fmla="*/ 169 w 376"/>
                <a:gd name="T91" fmla="*/ 369 h 376"/>
                <a:gd name="T92" fmla="*/ 176 w 376"/>
                <a:gd name="T93" fmla="*/ 376 h 376"/>
                <a:gd name="T94" fmla="*/ 200 w 376"/>
                <a:gd name="T95" fmla="*/ 376 h 376"/>
                <a:gd name="T96" fmla="*/ 207 w 376"/>
                <a:gd name="T97" fmla="*/ 369 h 376"/>
                <a:gd name="T98" fmla="*/ 211 w 376"/>
                <a:gd name="T99" fmla="*/ 336 h 376"/>
                <a:gd name="T100" fmla="*/ 276 w 376"/>
                <a:gd name="T101" fmla="*/ 309 h 376"/>
                <a:gd name="T102" fmla="*/ 303 w 376"/>
                <a:gd name="T103" fmla="*/ 330 h 376"/>
                <a:gd name="T104" fmla="*/ 313 w 376"/>
                <a:gd name="T105" fmla="*/ 330 h 376"/>
                <a:gd name="T106" fmla="*/ 330 w 376"/>
                <a:gd name="T107" fmla="*/ 313 h 376"/>
                <a:gd name="T108" fmla="*/ 330 w 376"/>
                <a:gd name="T109" fmla="*/ 303 h 376"/>
                <a:gd name="T110" fmla="*/ 144 w 376"/>
                <a:gd name="T111" fmla="*/ 300 h 376"/>
                <a:gd name="T112" fmla="*/ 80 w 376"/>
                <a:gd name="T113" fmla="*/ 147 h 376"/>
                <a:gd name="T114" fmla="*/ 233 w 376"/>
                <a:gd name="T115" fmla="*/ 82 h 376"/>
                <a:gd name="T116" fmla="*/ 298 w 376"/>
                <a:gd name="T117" fmla="*/ 236 h 376"/>
                <a:gd name="T118" fmla="*/ 144 w 376"/>
                <a:gd name="T119" fmla="*/ 30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376">
                  <a:moveTo>
                    <a:pt x="330" y="303"/>
                  </a:moveTo>
                  <a:cubicBezTo>
                    <a:pt x="309" y="276"/>
                    <a:pt x="309" y="276"/>
                    <a:pt x="309" y="276"/>
                  </a:cubicBezTo>
                  <a:cubicBezTo>
                    <a:pt x="315" y="267"/>
                    <a:pt x="321" y="257"/>
                    <a:pt x="325" y="246"/>
                  </a:cubicBezTo>
                  <a:cubicBezTo>
                    <a:pt x="330" y="234"/>
                    <a:pt x="333" y="222"/>
                    <a:pt x="335" y="209"/>
                  </a:cubicBezTo>
                  <a:cubicBezTo>
                    <a:pt x="369" y="204"/>
                    <a:pt x="369" y="204"/>
                    <a:pt x="369" y="204"/>
                  </a:cubicBezTo>
                  <a:cubicBezTo>
                    <a:pt x="373" y="203"/>
                    <a:pt x="376" y="200"/>
                    <a:pt x="376" y="197"/>
                  </a:cubicBezTo>
                  <a:cubicBezTo>
                    <a:pt x="375" y="173"/>
                    <a:pt x="375" y="173"/>
                    <a:pt x="375" y="173"/>
                  </a:cubicBezTo>
                  <a:cubicBezTo>
                    <a:pt x="375" y="169"/>
                    <a:pt x="372" y="166"/>
                    <a:pt x="368" y="166"/>
                  </a:cubicBezTo>
                  <a:cubicBezTo>
                    <a:pt x="333" y="162"/>
                    <a:pt x="333" y="162"/>
                    <a:pt x="333" y="162"/>
                  </a:cubicBezTo>
                  <a:cubicBezTo>
                    <a:pt x="329" y="141"/>
                    <a:pt x="320" y="121"/>
                    <a:pt x="307" y="104"/>
                  </a:cubicBezTo>
                  <a:cubicBezTo>
                    <a:pt x="332" y="75"/>
                    <a:pt x="332" y="75"/>
                    <a:pt x="332" y="75"/>
                  </a:cubicBezTo>
                  <a:cubicBezTo>
                    <a:pt x="334" y="72"/>
                    <a:pt x="334" y="68"/>
                    <a:pt x="332" y="65"/>
                  </a:cubicBezTo>
                  <a:cubicBezTo>
                    <a:pt x="315" y="48"/>
                    <a:pt x="315" y="48"/>
                    <a:pt x="315" y="48"/>
                  </a:cubicBezTo>
                  <a:cubicBezTo>
                    <a:pt x="313" y="45"/>
                    <a:pt x="309" y="45"/>
                    <a:pt x="305" y="47"/>
                  </a:cubicBezTo>
                  <a:cubicBezTo>
                    <a:pt x="273" y="71"/>
                    <a:pt x="273" y="71"/>
                    <a:pt x="273" y="71"/>
                  </a:cubicBezTo>
                  <a:cubicBezTo>
                    <a:pt x="273" y="71"/>
                    <a:pt x="273" y="71"/>
                    <a:pt x="273" y="71"/>
                  </a:cubicBezTo>
                  <a:cubicBezTo>
                    <a:pt x="264" y="65"/>
                    <a:pt x="255" y="59"/>
                    <a:pt x="244" y="55"/>
                  </a:cubicBezTo>
                  <a:cubicBezTo>
                    <a:pt x="235" y="51"/>
                    <a:pt x="225" y="48"/>
                    <a:pt x="215" y="47"/>
                  </a:cubicBezTo>
                  <a:cubicBezTo>
                    <a:pt x="215" y="46"/>
                    <a:pt x="215" y="46"/>
                    <a:pt x="215" y="46"/>
                  </a:cubicBezTo>
                  <a:cubicBezTo>
                    <a:pt x="208" y="7"/>
                    <a:pt x="208" y="7"/>
                    <a:pt x="208" y="7"/>
                  </a:cubicBezTo>
                  <a:cubicBezTo>
                    <a:pt x="208" y="3"/>
                    <a:pt x="204" y="0"/>
                    <a:pt x="201" y="0"/>
                  </a:cubicBezTo>
                  <a:cubicBezTo>
                    <a:pt x="177" y="2"/>
                    <a:pt x="177" y="2"/>
                    <a:pt x="177" y="2"/>
                  </a:cubicBezTo>
                  <a:cubicBezTo>
                    <a:pt x="173" y="1"/>
                    <a:pt x="170" y="5"/>
                    <a:pt x="170" y="9"/>
                  </a:cubicBezTo>
                  <a:cubicBezTo>
                    <a:pt x="167" y="46"/>
                    <a:pt x="167" y="46"/>
                    <a:pt x="167" y="46"/>
                  </a:cubicBezTo>
                  <a:cubicBezTo>
                    <a:pt x="145" y="49"/>
                    <a:pt x="124" y="57"/>
                    <a:pt x="105" y="70"/>
                  </a:cubicBezTo>
                  <a:cubicBezTo>
                    <a:pt x="75" y="47"/>
                    <a:pt x="75" y="47"/>
                    <a:pt x="75" y="47"/>
                  </a:cubicBezTo>
                  <a:cubicBezTo>
                    <a:pt x="72" y="44"/>
                    <a:pt x="68" y="44"/>
                    <a:pt x="65" y="47"/>
                  </a:cubicBezTo>
                  <a:cubicBezTo>
                    <a:pt x="49" y="64"/>
                    <a:pt x="49" y="64"/>
                    <a:pt x="49" y="64"/>
                  </a:cubicBezTo>
                  <a:cubicBezTo>
                    <a:pt x="46" y="66"/>
                    <a:pt x="46" y="71"/>
                    <a:pt x="48" y="74"/>
                  </a:cubicBezTo>
                  <a:cubicBezTo>
                    <a:pt x="71" y="103"/>
                    <a:pt x="71" y="103"/>
                    <a:pt x="71" y="103"/>
                  </a:cubicBezTo>
                  <a:cubicBezTo>
                    <a:pt x="64" y="113"/>
                    <a:pt x="58" y="124"/>
                    <a:pt x="53" y="136"/>
                  </a:cubicBezTo>
                  <a:cubicBezTo>
                    <a:pt x="49" y="146"/>
                    <a:pt x="46" y="156"/>
                    <a:pt x="44" y="166"/>
                  </a:cubicBezTo>
                  <a:cubicBezTo>
                    <a:pt x="7" y="172"/>
                    <a:pt x="7" y="172"/>
                    <a:pt x="7" y="172"/>
                  </a:cubicBezTo>
                  <a:cubicBezTo>
                    <a:pt x="3" y="172"/>
                    <a:pt x="0" y="176"/>
                    <a:pt x="1" y="179"/>
                  </a:cubicBezTo>
                  <a:cubicBezTo>
                    <a:pt x="1" y="203"/>
                    <a:pt x="1" y="203"/>
                    <a:pt x="1" y="203"/>
                  </a:cubicBezTo>
                  <a:cubicBezTo>
                    <a:pt x="1" y="206"/>
                    <a:pt x="4" y="210"/>
                    <a:pt x="8" y="210"/>
                  </a:cubicBezTo>
                  <a:cubicBezTo>
                    <a:pt x="44" y="214"/>
                    <a:pt x="44" y="214"/>
                    <a:pt x="44" y="214"/>
                  </a:cubicBezTo>
                  <a:cubicBezTo>
                    <a:pt x="47" y="237"/>
                    <a:pt x="56" y="259"/>
                    <a:pt x="70" y="278"/>
                  </a:cubicBezTo>
                  <a:cubicBezTo>
                    <a:pt x="49" y="305"/>
                    <a:pt x="49" y="305"/>
                    <a:pt x="49" y="305"/>
                  </a:cubicBezTo>
                  <a:cubicBezTo>
                    <a:pt x="47" y="308"/>
                    <a:pt x="47" y="312"/>
                    <a:pt x="50" y="314"/>
                  </a:cubicBezTo>
                  <a:cubicBezTo>
                    <a:pt x="66" y="331"/>
                    <a:pt x="66" y="331"/>
                    <a:pt x="66" y="331"/>
                  </a:cubicBezTo>
                  <a:cubicBezTo>
                    <a:pt x="69" y="334"/>
                    <a:pt x="73" y="334"/>
                    <a:pt x="76" y="332"/>
                  </a:cubicBezTo>
                  <a:cubicBezTo>
                    <a:pt x="103" y="311"/>
                    <a:pt x="103" y="311"/>
                    <a:pt x="103" y="311"/>
                  </a:cubicBezTo>
                  <a:cubicBezTo>
                    <a:pt x="113" y="317"/>
                    <a:pt x="123" y="323"/>
                    <a:pt x="134" y="327"/>
                  </a:cubicBezTo>
                  <a:cubicBezTo>
                    <a:pt x="144" y="331"/>
                    <a:pt x="154" y="334"/>
                    <a:pt x="164" y="336"/>
                  </a:cubicBezTo>
                  <a:cubicBezTo>
                    <a:pt x="169" y="369"/>
                    <a:pt x="169" y="369"/>
                    <a:pt x="169" y="369"/>
                  </a:cubicBezTo>
                  <a:cubicBezTo>
                    <a:pt x="170" y="373"/>
                    <a:pt x="173" y="376"/>
                    <a:pt x="176" y="376"/>
                  </a:cubicBezTo>
                  <a:cubicBezTo>
                    <a:pt x="200" y="376"/>
                    <a:pt x="200" y="376"/>
                    <a:pt x="200" y="376"/>
                  </a:cubicBezTo>
                  <a:cubicBezTo>
                    <a:pt x="204" y="376"/>
                    <a:pt x="207" y="373"/>
                    <a:pt x="207" y="369"/>
                  </a:cubicBezTo>
                  <a:cubicBezTo>
                    <a:pt x="211" y="336"/>
                    <a:pt x="211" y="336"/>
                    <a:pt x="211" y="336"/>
                  </a:cubicBezTo>
                  <a:cubicBezTo>
                    <a:pt x="235" y="333"/>
                    <a:pt x="257" y="323"/>
                    <a:pt x="276" y="309"/>
                  </a:cubicBezTo>
                  <a:cubicBezTo>
                    <a:pt x="303" y="330"/>
                    <a:pt x="303" y="330"/>
                    <a:pt x="303" y="330"/>
                  </a:cubicBezTo>
                  <a:cubicBezTo>
                    <a:pt x="306" y="332"/>
                    <a:pt x="310" y="332"/>
                    <a:pt x="313" y="330"/>
                  </a:cubicBezTo>
                  <a:cubicBezTo>
                    <a:pt x="330" y="313"/>
                    <a:pt x="330" y="313"/>
                    <a:pt x="330" y="313"/>
                  </a:cubicBezTo>
                  <a:cubicBezTo>
                    <a:pt x="332" y="310"/>
                    <a:pt x="332" y="306"/>
                    <a:pt x="330" y="303"/>
                  </a:cubicBezTo>
                  <a:close/>
                  <a:moveTo>
                    <a:pt x="144" y="300"/>
                  </a:moveTo>
                  <a:cubicBezTo>
                    <a:pt x="84" y="276"/>
                    <a:pt x="55" y="207"/>
                    <a:pt x="80" y="147"/>
                  </a:cubicBezTo>
                  <a:cubicBezTo>
                    <a:pt x="104" y="86"/>
                    <a:pt x="173" y="57"/>
                    <a:pt x="233" y="82"/>
                  </a:cubicBezTo>
                  <a:cubicBezTo>
                    <a:pt x="294" y="106"/>
                    <a:pt x="323" y="175"/>
                    <a:pt x="298" y="236"/>
                  </a:cubicBezTo>
                  <a:cubicBezTo>
                    <a:pt x="274" y="296"/>
                    <a:pt x="205" y="325"/>
                    <a:pt x="144" y="30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0" compatLnSpc="1"/>
            <a:lstStyle/>
            <a:p>
              <a:endParaRPr lang="en-US" sz="675"/>
            </a:p>
          </p:txBody>
        </p:sp>
        <p:sp>
          <p:nvSpPr>
            <p:cNvPr id="33" name="Freeform 22"/>
            <p:cNvSpPr>
              <a:spLocks noEditPoints="1"/>
            </p:cNvSpPr>
            <p:nvPr/>
          </p:nvSpPr>
          <p:spPr bwMode="auto">
            <a:xfrm flipH="1">
              <a:off x="13199929" y="3676290"/>
              <a:ext cx="1432332" cy="1437676"/>
            </a:xfrm>
            <a:custGeom>
              <a:avLst/>
              <a:gdLst>
                <a:gd name="T0" fmla="*/ 245 w 273"/>
                <a:gd name="T1" fmla="*/ 152 h 274"/>
                <a:gd name="T2" fmla="*/ 239 w 273"/>
                <a:gd name="T3" fmla="*/ 99 h 274"/>
                <a:gd name="T4" fmla="*/ 261 w 273"/>
                <a:gd name="T5" fmla="*/ 77 h 274"/>
                <a:gd name="T6" fmla="*/ 246 w 273"/>
                <a:gd name="T7" fmla="*/ 59 h 274"/>
                <a:gd name="T8" fmla="*/ 184 w 273"/>
                <a:gd name="T9" fmla="*/ 41 h 274"/>
                <a:gd name="T10" fmla="*/ 186 w 273"/>
                <a:gd name="T11" fmla="*/ 7 h 274"/>
                <a:gd name="T12" fmla="*/ 163 w 273"/>
                <a:gd name="T13" fmla="*/ 4 h 274"/>
                <a:gd name="T14" fmla="*/ 150 w 273"/>
                <a:gd name="T15" fmla="*/ 31 h 274"/>
                <a:gd name="T16" fmla="*/ 104 w 273"/>
                <a:gd name="T17" fmla="*/ 35 h 274"/>
                <a:gd name="T18" fmla="*/ 86 w 273"/>
                <a:gd name="T19" fmla="*/ 12 h 274"/>
                <a:gd name="T20" fmla="*/ 63 w 273"/>
                <a:gd name="T21" fmla="*/ 19 h 274"/>
                <a:gd name="T22" fmla="*/ 72 w 273"/>
                <a:gd name="T23" fmla="*/ 51 h 274"/>
                <a:gd name="T24" fmla="*/ 13 w 273"/>
                <a:gd name="T25" fmla="*/ 84 h 274"/>
                <a:gd name="T26" fmla="*/ 1 w 273"/>
                <a:gd name="T27" fmla="*/ 105 h 274"/>
                <a:gd name="T28" fmla="*/ 30 w 273"/>
                <a:gd name="T29" fmla="*/ 123 h 274"/>
                <a:gd name="T30" fmla="*/ 34 w 273"/>
                <a:gd name="T31" fmla="*/ 173 h 274"/>
                <a:gd name="T32" fmla="*/ 11 w 273"/>
                <a:gd name="T33" fmla="*/ 197 h 274"/>
                <a:gd name="T34" fmla="*/ 26 w 273"/>
                <a:gd name="T35" fmla="*/ 214 h 274"/>
                <a:gd name="T36" fmla="*/ 90 w 273"/>
                <a:gd name="T37" fmla="*/ 237 h 274"/>
                <a:gd name="T38" fmla="*/ 90 w 273"/>
                <a:gd name="T39" fmla="*/ 268 h 274"/>
                <a:gd name="T40" fmla="*/ 113 w 273"/>
                <a:gd name="T41" fmla="*/ 270 h 274"/>
                <a:gd name="T42" fmla="*/ 149 w 273"/>
                <a:gd name="T43" fmla="*/ 247 h 274"/>
                <a:gd name="T44" fmla="*/ 187 w 273"/>
                <a:gd name="T45" fmla="*/ 262 h 274"/>
                <a:gd name="T46" fmla="*/ 209 w 273"/>
                <a:gd name="T47" fmla="*/ 255 h 274"/>
                <a:gd name="T48" fmla="*/ 203 w 273"/>
                <a:gd name="T49" fmla="*/ 226 h 274"/>
                <a:gd name="T50" fmla="*/ 260 w 273"/>
                <a:gd name="T51" fmla="*/ 189 h 274"/>
                <a:gd name="T52" fmla="*/ 272 w 273"/>
                <a:gd name="T53" fmla="*/ 169 h 274"/>
                <a:gd name="T54" fmla="*/ 146 w 273"/>
                <a:gd name="T55" fmla="*/ 215 h 274"/>
                <a:gd name="T56" fmla="*/ 129 w 273"/>
                <a:gd name="T57" fmla="*/ 62 h 274"/>
                <a:gd name="T58" fmla="*/ 146 w 273"/>
                <a:gd name="T59" fmla="*/ 215 h 274"/>
                <a:gd name="T60" fmla="*/ 115 w 273"/>
                <a:gd name="T61" fmla="*/ 141 h 274"/>
                <a:gd name="T62" fmla="*/ 160 w 273"/>
                <a:gd name="T63" fmla="*/ 13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3" h="274">
                  <a:moveTo>
                    <a:pt x="269" y="162"/>
                  </a:moveTo>
                  <a:cubicBezTo>
                    <a:pt x="245" y="152"/>
                    <a:pt x="245" y="152"/>
                    <a:pt x="245" y="152"/>
                  </a:cubicBezTo>
                  <a:cubicBezTo>
                    <a:pt x="246" y="144"/>
                    <a:pt x="246" y="135"/>
                    <a:pt x="245" y="127"/>
                  </a:cubicBezTo>
                  <a:cubicBezTo>
                    <a:pt x="244" y="117"/>
                    <a:pt x="242" y="108"/>
                    <a:pt x="239" y="99"/>
                  </a:cubicBezTo>
                  <a:cubicBezTo>
                    <a:pt x="259" y="84"/>
                    <a:pt x="259" y="84"/>
                    <a:pt x="259" y="84"/>
                  </a:cubicBezTo>
                  <a:cubicBezTo>
                    <a:pt x="262" y="82"/>
                    <a:pt x="262" y="79"/>
                    <a:pt x="261" y="77"/>
                  </a:cubicBezTo>
                  <a:cubicBezTo>
                    <a:pt x="252" y="61"/>
                    <a:pt x="252" y="61"/>
                    <a:pt x="252" y="61"/>
                  </a:cubicBezTo>
                  <a:cubicBezTo>
                    <a:pt x="251" y="59"/>
                    <a:pt x="248" y="58"/>
                    <a:pt x="246" y="59"/>
                  </a:cubicBezTo>
                  <a:cubicBezTo>
                    <a:pt x="221" y="69"/>
                    <a:pt x="221" y="69"/>
                    <a:pt x="221" y="69"/>
                  </a:cubicBezTo>
                  <a:cubicBezTo>
                    <a:pt x="211" y="57"/>
                    <a:pt x="198" y="47"/>
                    <a:pt x="184" y="41"/>
                  </a:cubicBezTo>
                  <a:cubicBezTo>
                    <a:pt x="190" y="13"/>
                    <a:pt x="190" y="13"/>
                    <a:pt x="190" y="13"/>
                  </a:cubicBezTo>
                  <a:cubicBezTo>
                    <a:pt x="190" y="10"/>
                    <a:pt x="189" y="7"/>
                    <a:pt x="186" y="7"/>
                  </a:cubicBezTo>
                  <a:cubicBezTo>
                    <a:pt x="170" y="1"/>
                    <a:pt x="170" y="1"/>
                    <a:pt x="170" y="1"/>
                  </a:cubicBezTo>
                  <a:cubicBezTo>
                    <a:pt x="167" y="0"/>
                    <a:pt x="164" y="1"/>
                    <a:pt x="163" y="4"/>
                  </a:cubicBezTo>
                  <a:cubicBezTo>
                    <a:pt x="150" y="30"/>
                    <a:pt x="150" y="30"/>
                    <a:pt x="150" y="30"/>
                  </a:cubicBezTo>
                  <a:cubicBezTo>
                    <a:pt x="150" y="31"/>
                    <a:pt x="150" y="31"/>
                    <a:pt x="150" y="31"/>
                  </a:cubicBezTo>
                  <a:cubicBezTo>
                    <a:pt x="142" y="30"/>
                    <a:pt x="134" y="30"/>
                    <a:pt x="126" y="30"/>
                  </a:cubicBezTo>
                  <a:cubicBezTo>
                    <a:pt x="118" y="31"/>
                    <a:pt x="111" y="33"/>
                    <a:pt x="104" y="35"/>
                  </a:cubicBezTo>
                  <a:cubicBezTo>
                    <a:pt x="104" y="35"/>
                    <a:pt x="104" y="35"/>
                    <a:pt x="104" y="35"/>
                  </a:cubicBezTo>
                  <a:cubicBezTo>
                    <a:pt x="86" y="12"/>
                    <a:pt x="86" y="12"/>
                    <a:pt x="86" y="12"/>
                  </a:cubicBezTo>
                  <a:cubicBezTo>
                    <a:pt x="84" y="9"/>
                    <a:pt x="81" y="9"/>
                    <a:pt x="78" y="10"/>
                  </a:cubicBezTo>
                  <a:cubicBezTo>
                    <a:pt x="63" y="19"/>
                    <a:pt x="63" y="19"/>
                    <a:pt x="63" y="19"/>
                  </a:cubicBezTo>
                  <a:cubicBezTo>
                    <a:pt x="61" y="20"/>
                    <a:pt x="60" y="23"/>
                    <a:pt x="61" y="26"/>
                  </a:cubicBezTo>
                  <a:cubicBezTo>
                    <a:pt x="72" y="51"/>
                    <a:pt x="72" y="51"/>
                    <a:pt x="72" y="51"/>
                  </a:cubicBezTo>
                  <a:cubicBezTo>
                    <a:pt x="59" y="61"/>
                    <a:pt x="48" y="74"/>
                    <a:pt x="41" y="89"/>
                  </a:cubicBezTo>
                  <a:cubicBezTo>
                    <a:pt x="13" y="84"/>
                    <a:pt x="13" y="84"/>
                    <a:pt x="13" y="84"/>
                  </a:cubicBezTo>
                  <a:cubicBezTo>
                    <a:pt x="10" y="84"/>
                    <a:pt x="7" y="85"/>
                    <a:pt x="7" y="88"/>
                  </a:cubicBezTo>
                  <a:cubicBezTo>
                    <a:pt x="1" y="105"/>
                    <a:pt x="1" y="105"/>
                    <a:pt x="1" y="105"/>
                  </a:cubicBezTo>
                  <a:cubicBezTo>
                    <a:pt x="0" y="107"/>
                    <a:pt x="2" y="110"/>
                    <a:pt x="4" y="111"/>
                  </a:cubicBezTo>
                  <a:cubicBezTo>
                    <a:pt x="30" y="123"/>
                    <a:pt x="30" y="123"/>
                    <a:pt x="30" y="123"/>
                  </a:cubicBezTo>
                  <a:cubicBezTo>
                    <a:pt x="29" y="132"/>
                    <a:pt x="28" y="141"/>
                    <a:pt x="29" y="150"/>
                  </a:cubicBezTo>
                  <a:cubicBezTo>
                    <a:pt x="30" y="158"/>
                    <a:pt x="32" y="166"/>
                    <a:pt x="34" y="173"/>
                  </a:cubicBezTo>
                  <a:cubicBezTo>
                    <a:pt x="12" y="190"/>
                    <a:pt x="12" y="190"/>
                    <a:pt x="12" y="190"/>
                  </a:cubicBezTo>
                  <a:cubicBezTo>
                    <a:pt x="10" y="191"/>
                    <a:pt x="9" y="194"/>
                    <a:pt x="11" y="197"/>
                  </a:cubicBezTo>
                  <a:cubicBezTo>
                    <a:pt x="19" y="212"/>
                    <a:pt x="19" y="212"/>
                    <a:pt x="19" y="212"/>
                  </a:cubicBezTo>
                  <a:cubicBezTo>
                    <a:pt x="20" y="214"/>
                    <a:pt x="23" y="215"/>
                    <a:pt x="26" y="214"/>
                  </a:cubicBezTo>
                  <a:cubicBezTo>
                    <a:pt x="51" y="204"/>
                    <a:pt x="51" y="204"/>
                    <a:pt x="51" y="204"/>
                  </a:cubicBezTo>
                  <a:cubicBezTo>
                    <a:pt x="61" y="218"/>
                    <a:pt x="75" y="229"/>
                    <a:pt x="90" y="237"/>
                  </a:cubicBezTo>
                  <a:cubicBezTo>
                    <a:pt x="86" y="261"/>
                    <a:pt x="86" y="261"/>
                    <a:pt x="86" y="261"/>
                  </a:cubicBezTo>
                  <a:cubicBezTo>
                    <a:pt x="85" y="264"/>
                    <a:pt x="87" y="267"/>
                    <a:pt x="90" y="268"/>
                  </a:cubicBezTo>
                  <a:cubicBezTo>
                    <a:pt x="107" y="273"/>
                    <a:pt x="107" y="273"/>
                    <a:pt x="107" y="273"/>
                  </a:cubicBezTo>
                  <a:cubicBezTo>
                    <a:pt x="109" y="274"/>
                    <a:pt x="112" y="272"/>
                    <a:pt x="113" y="270"/>
                  </a:cubicBezTo>
                  <a:cubicBezTo>
                    <a:pt x="123" y="246"/>
                    <a:pt x="123" y="246"/>
                    <a:pt x="123" y="246"/>
                  </a:cubicBezTo>
                  <a:cubicBezTo>
                    <a:pt x="132" y="247"/>
                    <a:pt x="140" y="248"/>
                    <a:pt x="149" y="247"/>
                  </a:cubicBezTo>
                  <a:cubicBezTo>
                    <a:pt x="157" y="246"/>
                    <a:pt x="165" y="244"/>
                    <a:pt x="172" y="242"/>
                  </a:cubicBezTo>
                  <a:cubicBezTo>
                    <a:pt x="187" y="262"/>
                    <a:pt x="187" y="262"/>
                    <a:pt x="187" y="262"/>
                  </a:cubicBezTo>
                  <a:cubicBezTo>
                    <a:pt x="189" y="264"/>
                    <a:pt x="192" y="265"/>
                    <a:pt x="194" y="263"/>
                  </a:cubicBezTo>
                  <a:cubicBezTo>
                    <a:pt x="209" y="255"/>
                    <a:pt x="209" y="255"/>
                    <a:pt x="209" y="255"/>
                  </a:cubicBezTo>
                  <a:cubicBezTo>
                    <a:pt x="212" y="254"/>
                    <a:pt x="213" y="251"/>
                    <a:pt x="212" y="248"/>
                  </a:cubicBezTo>
                  <a:cubicBezTo>
                    <a:pt x="203" y="226"/>
                    <a:pt x="203" y="226"/>
                    <a:pt x="203" y="226"/>
                  </a:cubicBezTo>
                  <a:cubicBezTo>
                    <a:pt x="217" y="215"/>
                    <a:pt x="228" y="201"/>
                    <a:pt x="236" y="185"/>
                  </a:cubicBezTo>
                  <a:cubicBezTo>
                    <a:pt x="260" y="189"/>
                    <a:pt x="260" y="189"/>
                    <a:pt x="260" y="189"/>
                  </a:cubicBezTo>
                  <a:cubicBezTo>
                    <a:pt x="263" y="190"/>
                    <a:pt x="266" y="188"/>
                    <a:pt x="266" y="185"/>
                  </a:cubicBezTo>
                  <a:cubicBezTo>
                    <a:pt x="272" y="169"/>
                    <a:pt x="272" y="169"/>
                    <a:pt x="272" y="169"/>
                  </a:cubicBezTo>
                  <a:cubicBezTo>
                    <a:pt x="273" y="166"/>
                    <a:pt x="271" y="163"/>
                    <a:pt x="269" y="162"/>
                  </a:cubicBezTo>
                  <a:close/>
                  <a:moveTo>
                    <a:pt x="146" y="215"/>
                  </a:moveTo>
                  <a:cubicBezTo>
                    <a:pt x="103" y="220"/>
                    <a:pt x="65" y="189"/>
                    <a:pt x="61" y="147"/>
                  </a:cubicBezTo>
                  <a:cubicBezTo>
                    <a:pt x="56" y="105"/>
                    <a:pt x="87" y="67"/>
                    <a:pt x="129" y="62"/>
                  </a:cubicBezTo>
                  <a:cubicBezTo>
                    <a:pt x="171" y="58"/>
                    <a:pt x="209" y="88"/>
                    <a:pt x="214" y="130"/>
                  </a:cubicBezTo>
                  <a:cubicBezTo>
                    <a:pt x="218" y="173"/>
                    <a:pt x="188" y="210"/>
                    <a:pt x="146" y="215"/>
                  </a:cubicBezTo>
                  <a:close/>
                  <a:moveTo>
                    <a:pt x="140" y="161"/>
                  </a:moveTo>
                  <a:cubicBezTo>
                    <a:pt x="127" y="162"/>
                    <a:pt x="116" y="153"/>
                    <a:pt x="115" y="141"/>
                  </a:cubicBezTo>
                  <a:cubicBezTo>
                    <a:pt x="114" y="129"/>
                    <a:pt x="123" y="117"/>
                    <a:pt x="135" y="116"/>
                  </a:cubicBezTo>
                  <a:cubicBezTo>
                    <a:pt x="147" y="115"/>
                    <a:pt x="159" y="124"/>
                    <a:pt x="160" y="136"/>
                  </a:cubicBezTo>
                  <a:cubicBezTo>
                    <a:pt x="161" y="149"/>
                    <a:pt x="152" y="160"/>
                    <a:pt x="140" y="161"/>
                  </a:cubicBezTo>
                  <a:close/>
                </a:path>
              </a:pathLst>
            </a:custGeom>
            <a:solidFill>
              <a:schemeClr val="accent2">
                <a:lumMod val="60000"/>
                <a:lumOff val="40000"/>
              </a:schemeClr>
            </a:solidFill>
            <a:ln>
              <a:noFill/>
            </a:ln>
          </p:spPr>
          <p:txBody>
            <a:bodyPr vert="horz" wrap="square" lIns="45714" tIns="22857" rIns="45714" bIns="22857" numCol="1" anchor="t" anchorCtr="0" compatLnSpc="1"/>
            <a:lstStyle/>
            <a:p>
              <a:endParaRPr lang="en-US" sz="675"/>
            </a:p>
          </p:txBody>
        </p:sp>
        <p:sp>
          <p:nvSpPr>
            <p:cNvPr id="34" name="Freeform 25"/>
            <p:cNvSpPr>
              <a:spLocks noEditPoints="1"/>
            </p:cNvSpPr>
            <p:nvPr/>
          </p:nvSpPr>
          <p:spPr bwMode="auto">
            <a:xfrm flipH="1">
              <a:off x="19710378" y="3204790"/>
              <a:ext cx="1416298" cy="1426988"/>
            </a:xfrm>
            <a:custGeom>
              <a:avLst/>
              <a:gdLst>
                <a:gd name="T0" fmla="*/ 244 w 270"/>
                <a:gd name="T1" fmla="*/ 160 h 272"/>
                <a:gd name="T2" fmla="*/ 242 w 270"/>
                <a:gd name="T3" fmla="*/ 106 h 272"/>
                <a:gd name="T4" fmla="*/ 266 w 270"/>
                <a:gd name="T5" fmla="*/ 85 h 272"/>
                <a:gd name="T6" fmla="*/ 252 w 270"/>
                <a:gd name="T7" fmla="*/ 66 h 272"/>
                <a:gd name="T8" fmla="*/ 192 w 270"/>
                <a:gd name="T9" fmla="*/ 42 h 272"/>
                <a:gd name="T10" fmla="*/ 197 w 270"/>
                <a:gd name="T11" fmla="*/ 8 h 272"/>
                <a:gd name="T12" fmla="*/ 173 w 270"/>
                <a:gd name="T13" fmla="*/ 4 h 272"/>
                <a:gd name="T14" fmla="*/ 158 w 270"/>
                <a:gd name="T15" fmla="*/ 29 h 272"/>
                <a:gd name="T16" fmla="*/ 111 w 270"/>
                <a:gd name="T17" fmla="*/ 30 h 272"/>
                <a:gd name="T18" fmla="*/ 94 w 270"/>
                <a:gd name="T19" fmla="*/ 5 h 272"/>
                <a:gd name="T20" fmla="*/ 71 w 270"/>
                <a:gd name="T21" fmla="*/ 10 h 272"/>
                <a:gd name="T22" fmla="*/ 78 w 270"/>
                <a:gd name="T23" fmla="*/ 44 h 272"/>
                <a:gd name="T24" fmla="*/ 15 w 270"/>
                <a:gd name="T25" fmla="*/ 72 h 272"/>
                <a:gd name="T26" fmla="*/ 1 w 270"/>
                <a:gd name="T27" fmla="*/ 92 h 272"/>
                <a:gd name="T28" fmla="*/ 28 w 270"/>
                <a:gd name="T29" fmla="*/ 112 h 272"/>
                <a:gd name="T30" fmla="*/ 29 w 270"/>
                <a:gd name="T31" fmla="*/ 164 h 272"/>
                <a:gd name="T32" fmla="*/ 3 w 270"/>
                <a:gd name="T33" fmla="*/ 185 h 272"/>
                <a:gd name="T34" fmla="*/ 17 w 270"/>
                <a:gd name="T35" fmla="*/ 204 h 272"/>
                <a:gd name="T36" fmla="*/ 80 w 270"/>
                <a:gd name="T37" fmla="*/ 232 h 272"/>
                <a:gd name="T38" fmla="*/ 77 w 270"/>
                <a:gd name="T39" fmla="*/ 264 h 272"/>
                <a:gd name="T40" fmla="*/ 100 w 270"/>
                <a:gd name="T41" fmla="*/ 268 h 272"/>
                <a:gd name="T42" fmla="*/ 138 w 270"/>
                <a:gd name="T43" fmla="*/ 248 h 272"/>
                <a:gd name="T44" fmla="*/ 175 w 270"/>
                <a:gd name="T45" fmla="*/ 266 h 272"/>
                <a:gd name="T46" fmla="*/ 199 w 270"/>
                <a:gd name="T47" fmla="*/ 261 h 272"/>
                <a:gd name="T48" fmla="*/ 194 w 270"/>
                <a:gd name="T49" fmla="*/ 231 h 272"/>
                <a:gd name="T50" fmla="*/ 256 w 270"/>
                <a:gd name="T51" fmla="*/ 199 h 272"/>
                <a:gd name="T52" fmla="*/ 269 w 270"/>
                <a:gd name="T53" fmla="*/ 179 h 272"/>
                <a:gd name="T54" fmla="*/ 138 w 270"/>
                <a:gd name="T55" fmla="*/ 215 h 272"/>
                <a:gd name="T56" fmla="*/ 134 w 270"/>
                <a:gd name="T57" fmla="*/ 59 h 272"/>
                <a:gd name="T58" fmla="*/ 138 w 270"/>
                <a:gd name="T59" fmla="*/ 215 h 272"/>
                <a:gd name="T60" fmla="*/ 97 w 270"/>
                <a:gd name="T61" fmla="*/ 138 h 272"/>
                <a:gd name="T62" fmla="*/ 174 w 270"/>
                <a:gd name="T63"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272">
                  <a:moveTo>
                    <a:pt x="267" y="172"/>
                  </a:moveTo>
                  <a:cubicBezTo>
                    <a:pt x="244" y="160"/>
                    <a:pt x="244" y="160"/>
                    <a:pt x="244" y="160"/>
                  </a:cubicBezTo>
                  <a:cubicBezTo>
                    <a:pt x="246" y="152"/>
                    <a:pt x="246" y="143"/>
                    <a:pt x="246" y="135"/>
                  </a:cubicBezTo>
                  <a:cubicBezTo>
                    <a:pt x="246" y="125"/>
                    <a:pt x="244" y="115"/>
                    <a:pt x="242" y="106"/>
                  </a:cubicBezTo>
                  <a:cubicBezTo>
                    <a:pt x="264" y="92"/>
                    <a:pt x="264" y="92"/>
                    <a:pt x="264" y="92"/>
                  </a:cubicBezTo>
                  <a:cubicBezTo>
                    <a:pt x="266" y="91"/>
                    <a:pt x="267" y="88"/>
                    <a:pt x="266" y="85"/>
                  </a:cubicBezTo>
                  <a:cubicBezTo>
                    <a:pt x="259" y="69"/>
                    <a:pt x="259" y="69"/>
                    <a:pt x="259" y="69"/>
                  </a:cubicBezTo>
                  <a:cubicBezTo>
                    <a:pt x="258" y="67"/>
                    <a:pt x="255" y="65"/>
                    <a:pt x="252" y="66"/>
                  </a:cubicBezTo>
                  <a:cubicBezTo>
                    <a:pt x="226" y="74"/>
                    <a:pt x="226" y="74"/>
                    <a:pt x="226" y="74"/>
                  </a:cubicBezTo>
                  <a:cubicBezTo>
                    <a:pt x="217" y="61"/>
                    <a:pt x="205" y="50"/>
                    <a:pt x="192" y="42"/>
                  </a:cubicBezTo>
                  <a:cubicBezTo>
                    <a:pt x="200" y="15"/>
                    <a:pt x="200" y="15"/>
                    <a:pt x="200" y="15"/>
                  </a:cubicBezTo>
                  <a:cubicBezTo>
                    <a:pt x="200" y="12"/>
                    <a:pt x="199" y="9"/>
                    <a:pt x="197" y="8"/>
                  </a:cubicBezTo>
                  <a:cubicBezTo>
                    <a:pt x="180" y="1"/>
                    <a:pt x="180" y="1"/>
                    <a:pt x="180" y="1"/>
                  </a:cubicBezTo>
                  <a:cubicBezTo>
                    <a:pt x="178" y="0"/>
                    <a:pt x="175" y="1"/>
                    <a:pt x="173" y="4"/>
                  </a:cubicBezTo>
                  <a:cubicBezTo>
                    <a:pt x="158" y="29"/>
                    <a:pt x="158" y="29"/>
                    <a:pt x="158" y="29"/>
                  </a:cubicBezTo>
                  <a:cubicBezTo>
                    <a:pt x="158" y="29"/>
                    <a:pt x="158" y="29"/>
                    <a:pt x="158" y="29"/>
                  </a:cubicBezTo>
                  <a:cubicBezTo>
                    <a:pt x="150" y="28"/>
                    <a:pt x="142" y="27"/>
                    <a:pt x="133" y="27"/>
                  </a:cubicBezTo>
                  <a:cubicBezTo>
                    <a:pt x="126" y="27"/>
                    <a:pt x="118" y="28"/>
                    <a:pt x="111" y="30"/>
                  </a:cubicBezTo>
                  <a:cubicBezTo>
                    <a:pt x="111" y="29"/>
                    <a:pt x="111" y="29"/>
                    <a:pt x="111" y="29"/>
                  </a:cubicBezTo>
                  <a:cubicBezTo>
                    <a:pt x="94" y="5"/>
                    <a:pt x="94" y="5"/>
                    <a:pt x="94" y="5"/>
                  </a:cubicBezTo>
                  <a:cubicBezTo>
                    <a:pt x="93" y="2"/>
                    <a:pt x="89" y="1"/>
                    <a:pt x="87" y="3"/>
                  </a:cubicBezTo>
                  <a:cubicBezTo>
                    <a:pt x="71" y="10"/>
                    <a:pt x="71" y="10"/>
                    <a:pt x="71" y="10"/>
                  </a:cubicBezTo>
                  <a:cubicBezTo>
                    <a:pt x="69" y="11"/>
                    <a:pt x="67" y="14"/>
                    <a:pt x="68" y="17"/>
                  </a:cubicBezTo>
                  <a:cubicBezTo>
                    <a:pt x="78" y="44"/>
                    <a:pt x="78" y="44"/>
                    <a:pt x="78" y="44"/>
                  </a:cubicBezTo>
                  <a:cubicBezTo>
                    <a:pt x="63" y="53"/>
                    <a:pt x="51" y="65"/>
                    <a:pt x="42" y="79"/>
                  </a:cubicBezTo>
                  <a:cubicBezTo>
                    <a:pt x="15" y="72"/>
                    <a:pt x="15" y="72"/>
                    <a:pt x="15" y="72"/>
                  </a:cubicBezTo>
                  <a:cubicBezTo>
                    <a:pt x="12" y="71"/>
                    <a:pt x="9" y="73"/>
                    <a:pt x="8" y="75"/>
                  </a:cubicBezTo>
                  <a:cubicBezTo>
                    <a:pt x="1" y="92"/>
                    <a:pt x="1" y="92"/>
                    <a:pt x="1" y="92"/>
                  </a:cubicBezTo>
                  <a:cubicBezTo>
                    <a:pt x="0" y="94"/>
                    <a:pt x="1" y="97"/>
                    <a:pt x="4" y="99"/>
                  </a:cubicBezTo>
                  <a:cubicBezTo>
                    <a:pt x="28" y="112"/>
                    <a:pt x="28" y="112"/>
                    <a:pt x="28" y="112"/>
                  </a:cubicBezTo>
                  <a:cubicBezTo>
                    <a:pt x="26" y="121"/>
                    <a:pt x="25" y="130"/>
                    <a:pt x="26" y="140"/>
                  </a:cubicBezTo>
                  <a:cubicBezTo>
                    <a:pt x="26" y="148"/>
                    <a:pt x="27" y="156"/>
                    <a:pt x="29" y="164"/>
                  </a:cubicBezTo>
                  <a:cubicBezTo>
                    <a:pt x="5" y="178"/>
                    <a:pt x="5" y="178"/>
                    <a:pt x="5" y="178"/>
                  </a:cubicBezTo>
                  <a:cubicBezTo>
                    <a:pt x="2" y="180"/>
                    <a:pt x="1" y="183"/>
                    <a:pt x="3" y="185"/>
                  </a:cubicBezTo>
                  <a:cubicBezTo>
                    <a:pt x="10" y="202"/>
                    <a:pt x="10" y="202"/>
                    <a:pt x="10" y="202"/>
                  </a:cubicBezTo>
                  <a:cubicBezTo>
                    <a:pt x="11" y="204"/>
                    <a:pt x="14" y="205"/>
                    <a:pt x="17" y="204"/>
                  </a:cubicBezTo>
                  <a:cubicBezTo>
                    <a:pt x="43" y="196"/>
                    <a:pt x="43" y="196"/>
                    <a:pt x="43" y="196"/>
                  </a:cubicBezTo>
                  <a:cubicBezTo>
                    <a:pt x="52" y="211"/>
                    <a:pt x="65" y="224"/>
                    <a:pt x="80" y="232"/>
                  </a:cubicBezTo>
                  <a:cubicBezTo>
                    <a:pt x="74" y="257"/>
                    <a:pt x="74" y="257"/>
                    <a:pt x="74" y="257"/>
                  </a:cubicBezTo>
                  <a:cubicBezTo>
                    <a:pt x="73" y="260"/>
                    <a:pt x="74" y="263"/>
                    <a:pt x="77" y="264"/>
                  </a:cubicBezTo>
                  <a:cubicBezTo>
                    <a:pt x="93" y="270"/>
                    <a:pt x="93" y="270"/>
                    <a:pt x="93" y="270"/>
                  </a:cubicBezTo>
                  <a:cubicBezTo>
                    <a:pt x="96" y="272"/>
                    <a:pt x="99" y="270"/>
                    <a:pt x="100" y="268"/>
                  </a:cubicBezTo>
                  <a:cubicBezTo>
                    <a:pt x="113" y="245"/>
                    <a:pt x="113" y="245"/>
                    <a:pt x="113" y="245"/>
                  </a:cubicBezTo>
                  <a:cubicBezTo>
                    <a:pt x="121" y="247"/>
                    <a:pt x="130" y="248"/>
                    <a:pt x="138" y="248"/>
                  </a:cubicBezTo>
                  <a:cubicBezTo>
                    <a:pt x="147" y="247"/>
                    <a:pt x="155" y="246"/>
                    <a:pt x="162" y="244"/>
                  </a:cubicBezTo>
                  <a:cubicBezTo>
                    <a:pt x="175" y="266"/>
                    <a:pt x="175" y="266"/>
                    <a:pt x="175" y="266"/>
                  </a:cubicBezTo>
                  <a:cubicBezTo>
                    <a:pt x="177" y="269"/>
                    <a:pt x="180" y="270"/>
                    <a:pt x="182" y="268"/>
                  </a:cubicBezTo>
                  <a:cubicBezTo>
                    <a:pt x="199" y="261"/>
                    <a:pt x="199" y="261"/>
                    <a:pt x="199" y="261"/>
                  </a:cubicBezTo>
                  <a:cubicBezTo>
                    <a:pt x="201" y="260"/>
                    <a:pt x="203" y="257"/>
                    <a:pt x="202" y="254"/>
                  </a:cubicBezTo>
                  <a:cubicBezTo>
                    <a:pt x="194" y="231"/>
                    <a:pt x="194" y="231"/>
                    <a:pt x="194" y="231"/>
                  </a:cubicBezTo>
                  <a:cubicBezTo>
                    <a:pt x="210" y="221"/>
                    <a:pt x="222" y="208"/>
                    <a:pt x="231" y="193"/>
                  </a:cubicBezTo>
                  <a:cubicBezTo>
                    <a:pt x="256" y="199"/>
                    <a:pt x="256" y="199"/>
                    <a:pt x="256" y="199"/>
                  </a:cubicBezTo>
                  <a:cubicBezTo>
                    <a:pt x="259" y="200"/>
                    <a:pt x="262" y="198"/>
                    <a:pt x="262" y="196"/>
                  </a:cubicBezTo>
                  <a:cubicBezTo>
                    <a:pt x="269" y="179"/>
                    <a:pt x="269" y="179"/>
                    <a:pt x="269" y="179"/>
                  </a:cubicBezTo>
                  <a:cubicBezTo>
                    <a:pt x="270" y="177"/>
                    <a:pt x="269" y="174"/>
                    <a:pt x="267" y="172"/>
                  </a:cubicBezTo>
                  <a:close/>
                  <a:moveTo>
                    <a:pt x="138" y="215"/>
                  </a:moveTo>
                  <a:cubicBezTo>
                    <a:pt x="95" y="216"/>
                    <a:pt x="59" y="182"/>
                    <a:pt x="58" y="139"/>
                  </a:cubicBezTo>
                  <a:cubicBezTo>
                    <a:pt x="57" y="96"/>
                    <a:pt x="91" y="60"/>
                    <a:pt x="134" y="59"/>
                  </a:cubicBezTo>
                  <a:cubicBezTo>
                    <a:pt x="177" y="58"/>
                    <a:pt x="213" y="92"/>
                    <a:pt x="214" y="136"/>
                  </a:cubicBezTo>
                  <a:cubicBezTo>
                    <a:pt x="215" y="179"/>
                    <a:pt x="181" y="214"/>
                    <a:pt x="138" y="215"/>
                  </a:cubicBezTo>
                  <a:close/>
                  <a:moveTo>
                    <a:pt x="137" y="176"/>
                  </a:moveTo>
                  <a:cubicBezTo>
                    <a:pt x="116" y="176"/>
                    <a:pt x="98" y="160"/>
                    <a:pt x="97" y="138"/>
                  </a:cubicBezTo>
                  <a:cubicBezTo>
                    <a:pt x="97" y="117"/>
                    <a:pt x="114" y="99"/>
                    <a:pt x="135" y="99"/>
                  </a:cubicBezTo>
                  <a:cubicBezTo>
                    <a:pt x="156" y="98"/>
                    <a:pt x="174" y="115"/>
                    <a:pt x="174" y="136"/>
                  </a:cubicBezTo>
                  <a:cubicBezTo>
                    <a:pt x="175" y="158"/>
                    <a:pt x="158" y="175"/>
                    <a:pt x="137" y="176"/>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0" compatLnSpc="1"/>
            <a:lstStyle/>
            <a:p>
              <a:endParaRPr lang="en-US" sz="675"/>
            </a:p>
          </p:txBody>
        </p:sp>
        <p:sp>
          <p:nvSpPr>
            <p:cNvPr id="35" name="Freeform 26"/>
            <p:cNvSpPr>
              <a:spLocks noEditPoints="1"/>
            </p:cNvSpPr>
            <p:nvPr/>
          </p:nvSpPr>
          <p:spPr bwMode="auto">
            <a:xfrm flipH="1">
              <a:off x="13526766" y="5187608"/>
              <a:ext cx="1416298" cy="1426988"/>
            </a:xfrm>
            <a:custGeom>
              <a:avLst/>
              <a:gdLst>
                <a:gd name="T0" fmla="*/ 244 w 270"/>
                <a:gd name="T1" fmla="*/ 160 h 272"/>
                <a:gd name="T2" fmla="*/ 242 w 270"/>
                <a:gd name="T3" fmla="*/ 106 h 272"/>
                <a:gd name="T4" fmla="*/ 266 w 270"/>
                <a:gd name="T5" fmla="*/ 86 h 272"/>
                <a:gd name="T6" fmla="*/ 252 w 270"/>
                <a:gd name="T7" fmla="*/ 67 h 272"/>
                <a:gd name="T8" fmla="*/ 192 w 270"/>
                <a:gd name="T9" fmla="*/ 42 h 272"/>
                <a:gd name="T10" fmla="*/ 197 w 270"/>
                <a:gd name="T11" fmla="*/ 9 h 272"/>
                <a:gd name="T12" fmla="*/ 173 w 270"/>
                <a:gd name="T13" fmla="*/ 4 h 272"/>
                <a:gd name="T14" fmla="*/ 158 w 270"/>
                <a:gd name="T15" fmla="*/ 30 h 272"/>
                <a:gd name="T16" fmla="*/ 111 w 270"/>
                <a:gd name="T17" fmla="*/ 30 h 272"/>
                <a:gd name="T18" fmla="*/ 94 w 270"/>
                <a:gd name="T19" fmla="*/ 5 h 272"/>
                <a:gd name="T20" fmla="*/ 71 w 270"/>
                <a:gd name="T21" fmla="*/ 11 h 272"/>
                <a:gd name="T22" fmla="*/ 78 w 270"/>
                <a:gd name="T23" fmla="*/ 44 h 272"/>
                <a:gd name="T24" fmla="*/ 15 w 270"/>
                <a:gd name="T25" fmla="*/ 72 h 272"/>
                <a:gd name="T26" fmla="*/ 1 w 270"/>
                <a:gd name="T27" fmla="*/ 92 h 272"/>
                <a:gd name="T28" fmla="*/ 29 w 270"/>
                <a:gd name="T29" fmla="*/ 112 h 272"/>
                <a:gd name="T30" fmla="*/ 29 w 270"/>
                <a:gd name="T31" fmla="*/ 164 h 272"/>
                <a:gd name="T32" fmla="*/ 3 w 270"/>
                <a:gd name="T33" fmla="*/ 186 h 272"/>
                <a:gd name="T34" fmla="*/ 17 w 270"/>
                <a:gd name="T35" fmla="*/ 205 h 272"/>
                <a:gd name="T36" fmla="*/ 80 w 270"/>
                <a:gd name="T37" fmla="*/ 233 h 272"/>
                <a:gd name="T38" fmla="*/ 77 w 270"/>
                <a:gd name="T39" fmla="*/ 264 h 272"/>
                <a:gd name="T40" fmla="*/ 100 w 270"/>
                <a:gd name="T41" fmla="*/ 268 h 272"/>
                <a:gd name="T42" fmla="*/ 139 w 270"/>
                <a:gd name="T43" fmla="*/ 248 h 272"/>
                <a:gd name="T44" fmla="*/ 176 w 270"/>
                <a:gd name="T45" fmla="*/ 266 h 272"/>
                <a:gd name="T46" fmla="*/ 199 w 270"/>
                <a:gd name="T47" fmla="*/ 261 h 272"/>
                <a:gd name="T48" fmla="*/ 195 w 270"/>
                <a:gd name="T49" fmla="*/ 231 h 272"/>
                <a:gd name="T50" fmla="*/ 256 w 270"/>
                <a:gd name="T51" fmla="*/ 199 h 272"/>
                <a:gd name="T52" fmla="*/ 269 w 270"/>
                <a:gd name="T53" fmla="*/ 179 h 272"/>
                <a:gd name="T54" fmla="*/ 138 w 270"/>
                <a:gd name="T55" fmla="*/ 216 h 272"/>
                <a:gd name="T56" fmla="*/ 134 w 270"/>
                <a:gd name="T57" fmla="*/ 60 h 272"/>
                <a:gd name="T58" fmla="*/ 138 w 270"/>
                <a:gd name="T59" fmla="*/ 216 h 272"/>
                <a:gd name="T60" fmla="*/ 97 w 270"/>
                <a:gd name="T61" fmla="*/ 139 h 272"/>
                <a:gd name="T62" fmla="*/ 175 w 270"/>
                <a:gd name="T63" fmla="*/ 13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272">
                  <a:moveTo>
                    <a:pt x="267" y="172"/>
                  </a:moveTo>
                  <a:cubicBezTo>
                    <a:pt x="244" y="160"/>
                    <a:pt x="244" y="160"/>
                    <a:pt x="244" y="160"/>
                  </a:cubicBezTo>
                  <a:cubicBezTo>
                    <a:pt x="246" y="152"/>
                    <a:pt x="246" y="144"/>
                    <a:pt x="246" y="135"/>
                  </a:cubicBezTo>
                  <a:cubicBezTo>
                    <a:pt x="246" y="125"/>
                    <a:pt x="244" y="116"/>
                    <a:pt x="242" y="106"/>
                  </a:cubicBezTo>
                  <a:cubicBezTo>
                    <a:pt x="264" y="93"/>
                    <a:pt x="264" y="93"/>
                    <a:pt x="264" y="93"/>
                  </a:cubicBezTo>
                  <a:cubicBezTo>
                    <a:pt x="267" y="91"/>
                    <a:pt x="268" y="88"/>
                    <a:pt x="266" y="86"/>
                  </a:cubicBezTo>
                  <a:cubicBezTo>
                    <a:pt x="259" y="69"/>
                    <a:pt x="259" y="69"/>
                    <a:pt x="259" y="69"/>
                  </a:cubicBezTo>
                  <a:cubicBezTo>
                    <a:pt x="258" y="67"/>
                    <a:pt x="255" y="66"/>
                    <a:pt x="252" y="67"/>
                  </a:cubicBezTo>
                  <a:cubicBezTo>
                    <a:pt x="227" y="75"/>
                    <a:pt x="227" y="75"/>
                    <a:pt x="227" y="75"/>
                  </a:cubicBezTo>
                  <a:cubicBezTo>
                    <a:pt x="217" y="62"/>
                    <a:pt x="206" y="51"/>
                    <a:pt x="192" y="42"/>
                  </a:cubicBezTo>
                  <a:cubicBezTo>
                    <a:pt x="200" y="15"/>
                    <a:pt x="200" y="15"/>
                    <a:pt x="200" y="15"/>
                  </a:cubicBezTo>
                  <a:cubicBezTo>
                    <a:pt x="201" y="12"/>
                    <a:pt x="199" y="9"/>
                    <a:pt x="197" y="9"/>
                  </a:cubicBezTo>
                  <a:cubicBezTo>
                    <a:pt x="180" y="1"/>
                    <a:pt x="180" y="1"/>
                    <a:pt x="180" y="1"/>
                  </a:cubicBezTo>
                  <a:cubicBezTo>
                    <a:pt x="178" y="0"/>
                    <a:pt x="175" y="1"/>
                    <a:pt x="173" y="4"/>
                  </a:cubicBezTo>
                  <a:cubicBezTo>
                    <a:pt x="158" y="29"/>
                    <a:pt x="158" y="29"/>
                    <a:pt x="158" y="29"/>
                  </a:cubicBezTo>
                  <a:cubicBezTo>
                    <a:pt x="158" y="30"/>
                    <a:pt x="158" y="30"/>
                    <a:pt x="158" y="30"/>
                  </a:cubicBezTo>
                  <a:cubicBezTo>
                    <a:pt x="150" y="28"/>
                    <a:pt x="142" y="27"/>
                    <a:pt x="133" y="27"/>
                  </a:cubicBezTo>
                  <a:cubicBezTo>
                    <a:pt x="126" y="28"/>
                    <a:pt x="118" y="29"/>
                    <a:pt x="111" y="30"/>
                  </a:cubicBezTo>
                  <a:cubicBezTo>
                    <a:pt x="111" y="30"/>
                    <a:pt x="111" y="30"/>
                    <a:pt x="111" y="30"/>
                  </a:cubicBezTo>
                  <a:cubicBezTo>
                    <a:pt x="94" y="5"/>
                    <a:pt x="94" y="5"/>
                    <a:pt x="94" y="5"/>
                  </a:cubicBezTo>
                  <a:cubicBezTo>
                    <a:pt x="93" y="2"/>
                    <a:pt x="90" y="1"/>
                    <a:pt x="87" y="3"/>
                  </a:cubicBezTo>
                  <a:cubicBezTo>
                    <a:pt x="71" y="11"/>
                    <a:pt x="71" y="11"/>
                    <a:pt x="71" y="11"/>
                  </a:cubicBezTo>
                  <a:cubicBezTo>
                    <a:pt x="69" y="12"/>
                    <a:pt x="68" y="15"/>
                    <a:pt x="69" y="18"/>
                  </a:cubicBezTo>
                  <a:cubicBezTo>
                    <a:pt x="78" y="44"/>
                    <a:pt x="78" y="44"/>
                    <a:pt x="78" y="44"/>
                  </a:cubicBezTo>
                  <a:cubicBezTo>
                    <a:pt x="63" y="53"/>
                    <a:pt x="51" y="65"/>
                    <a:pt x="42" y="79"/>
                  </a:cubicBezTo>
                  <a:cubicBezTo>
                    <a:pt x="15" y="72"/>
                    <a:pt x="15" y="72"/>
                    <a:pt x="15" y="72"/>
                  </a:cubicBezTo>
                  <a:cubicBezTo>
                    <a:pt x="12" y="71"/>
                    <a:pt x="9" y="73"/>
                    <a:pt x="8" y="75"/>
                  </a:cubicBezTo>
                  <a:cubicBezTo>
                    <a:pt x="1" y="92"/>
                    <a:pt x="1" y="92"/>
                    <a:pt x="1" y="92"/>
                  </a:cubicBezTo>
                  <a:cubicBezTo>
                    <a:pt x="0" y="94"/>
                    <a:pt x="1" y="97"/>
                    <a:pt x="4" y="99"/>
                  </a:cubicBezTo>
                  <a:cubicBezTo>
                    <a:pt x="29" y="112"/>
                    <a:pt x="29" y="112"/>
                    <a:pt x="29" y="112"/>
                  </a:cubicBezTo>
                  <a:cubicBezTo>
                    <a:pt x="27" y="121"/>
                    <a:pt x="26" y="131"/>
                    <a:pt x="26" y="140"/>
                  </a:cubicBezTo>
                  <a:cubicBezTo>
                    <a:pt x="26" y="148"/>
                    <a:pt x="27" y="156"/>
                    <a:pt x="29" y="164"/>
                  </a:cubicBezTo>
                  <a:cubicBezTo>
                    <a:pt x="5" y="179"/>
                    <a:pt x="5" y="179"/>
                    <a:pt x="5" y="179"/>
                  </a:cubicBezTo>
                  <a:cubicBezTo>
                    <a:pt x="3" y="180"/>
                    <a:pt x="2" y="183"/>
                    <a:pt x="3" y="186"/>
                  </a:cubicBezTo>
                  <a:cubicBezTo>
                    <a:pt x="10" y="202"/>
                    <a:pt x="10" y="202"/>
                    <a:pt x="10" y="202"/>
                  </a:cubicBezTo>
                  <a:cubicBezTo>
                    <a:pt x="11" y="204"/>
                    <a:pt x="14" y="206"/>
                    <a:pt x="17" y="205"/>
                  </a:cubicBezTo>
                  <a:cubicBezTo>
                    <a:pt x="43" y="197"/>
                    <a:pt x="43" y="197"/>
                    <a:pt x="43" y="197"/>
                  </a:cubicBezTo>
                  <a:cubicBezTo>
                    <a:pt x="52" y="211"/>
                    <a:pt x="65" y="224"/>
                    <a:pt x="80" y="233"/>
                  </a:cubicBezTo>
                  <a:cubicBezTo>
                    <a:pt x="74" y="257"/>
                    <a:pt x="74" y="257"/>
                    <a:pt x="74" y="257"/>
                  </a:cubicBezTo>
                  <a:cubicBezTo>
                    <a:pt x="73" y="260"/>
                    <a:pt x="74" y="263"/>
                    <a:pt x="77" y="264"/>
                  </a:cubicBezTo>
                  <a:cubicBezTo>
                    <a:pt x="93" y="271"/>
                    <a:pt x="93" y="271"/>
                    <a:pt x="93" y="271"/>
                  </a:cubicBezTo>
                  <a:cubicBezTo>
                    <a:pt x="96" y="272"/>
                    <a:pt x="99" y="271"/>
                    <a:pt x="100" y="268"/>
                  </a:cubicBezTo>
                  <a:cubicBezTo>
                    <a:pt x="113" y="245"/>
                    <a:pt x="113" y="245"/>
                    <a:pt x="113" y="245"/>
                  </a:cubicBezTo>
                  <a:cubicBezTo>
                    <a:pt x="121" y="247"/>
                    <a:pt x="130" y="248"/>
                    <a:pt x="139" y="248"/>
                  </a:cubicBezTo>
                  <a:cubicBezTo>
                    <a:pt x="147" y="248"/>
                    <a:pt x="155" y="247"/>
                    <a:pt x="162" y="245"/>
                  </a:cubicBezTo>
                  <a:cubicBezTo>
                    <a:pt x="176" y="266"/>
                    <a:pt x="176" y="266"/>
                    <a:pt x="176" y="266"/>
                  </a:cubicBezTo>
                  <a:cubicBezTo>
                    <a:pt x="177" y="269"/>
                    <a:pt x="180" y="270"/>
                    <a:pt x="183" y="269"/>
                  </a:cubicBezTo>
                  <a:cubicBezTo>
                    <a:pt x="199" y="261"/>
                    <a:pt x="199" y="261"/>
                    <a:pt x="199" y="261"/>
                  </a:cubicBezTo>
                  <a:cubicBezTo>
                    <a:pt x="201" y="260"/>
                    <a:pt x="203" y="257"/>
                    <a:pt x="202" y="254"/>
                  </a:cubicBezTo>
                  <a:cubicBezTo>
                    <a:pt x="195" y="231"/>
                    <a:pt x="195" y="231"/>
                    <a:pt x="195" y="231"/>
                  </a:cubicBezTo>
                  <a:cubicBezTo>
                    <a:pt x="210" y="221"/>
                    <a:pt x="223" y="208"/>
                    <a:pt x="232" y="193"/>
                  </a:cubicBezTo>
                  <a:cubicBezTo>
                    <a:pt x="256" y="199"/>
                    <a:pt x="256" y="199"/>
                    <a:pt x="256" y="199"/>
                  </a:cubicBezTo>
                  <a:cubicBezTo>
                    <a:pt x="259" y="200"/>
                    <a:pt x="262" y="199"/>
                    <a:pt x="263" y="196"/>
                  </a:cubicBezTo>
                  <a:cubicBezTo>
                    <a:pt x="269" y="179"/>
                    <a:pt x="269" y="179"/>
                    <a:pt x="269" y="179"/>
                  </a:cubicBezTo>
                  <a:cubicBezTo>
                    <a:pt x="270" y="177"/>
                    <a:pt x="269" y="174"/>
                    <a:pt x="267" y="172"/>
                  </a:cubicBezTo>
                  <a:close/>
                  <a:moveTo>
                    <a:pt x="138" y="216"/>
                  </a:moveTo>
                  <a:cubicBezTo>
                    <a:pt x="95" y="217"/>
                    <a:pt x="59" y="183"/>
                    <a:pt x="58" y="139"/>
                  </a:cubicBezTo>
                  <a:cubicBezTo>
                    <a:pt x="57" y="96"/>
                    <a:pt x="91" y="61"/>
                    <a:pt x="134" y="60"/>
                  </a:cubicBezTo>
                  <a:cubicBezTo>
                    <a:pt x="177" y="59"/>
                    <a:pt x="213" y="93"/>
                    <a:pt x="214" y="136"/>
                  </a:cubicBezTo>
                  <a:cubicBezTo>
                    <a:pt x="215" y="179"/>
                    <a:pt x="181" y="215"/>
                    <a:pt x="138" y="216"/>
                  </a:cubicBezTo>
                  <a:close/>
                  <a:moveTo>
                    <a:pt x="137" y="176"/>
                  </a:moveTo>
                  <a:cubicBezTo>
                    <a:pt x="116" y="177"/>
                    <a:pt x="98" y="160"/>
                    <a:pt x="97" y="139"/>
                  </a:cubicBezTo>
                  <a:cubicBezTo>
                    <a:pt x="97" y="117"/>
                    <a:pt x="114" y="100"/>
                    <a:pt x="135" y="99"/>
                  </a:cubicBezTo>
                  <a:cubicBezTo>
                    <a:pt x="156" y="99"/>
                    <a:pt x="174" y="115"/>
                    <a:pt x="175" y="137"/>
                  </a:cubicBezTo>
                  <a:cubicBezTo>
                    <a:pt x="175" y="158"/>
                    <a:pt x="158" y="176"/>
                    <a:pt x="137" y="176"/>
                  </a:cubicBezTo>
                  <a:close/>
                </a:path>
              </a:pathLst>
            </a:custGeom>
            <a:solidFill>
              <a:schemeClr val="accent2">
                <a:lumMod val="40000"/>
                <a:lumOff val="60000"/>
              </a:schemeClr>
            </a:solidFill>
            <a:ln>
              <a:noFill/>
            </a:ln>
          </p:spPr>
          <p:txBody>
            <a:bodyPr vert="horz" wrap="square" lIns="45714" tIns="22857" rIns="45714" bIns="22857" numCol="1" anchor="t" anchorCtr="0" compatLnSpc="1"/>
            <a:lstStyle/>
            <a:p>
              <a:endParaRPr lang="en-US" sz="675"/>
            </a:p>
          </p:txBody>
        </p:sp>
        <p:sp>
          <p:nvSpPr>
            <p:cNvPr id="36" name="Freeform 28"/>
            <p:cNvSpPr>
              <a:spLocks noEditPoints="1"/>
            </p:cNvSpPr>
            <p:nvPr/>
          </p:nvSpPr>
          <p:spPr bwMode="auto">
            <a:xfrm flipH="1">
              <a:off x="19547370" y="4706601"/>
              <a:ext cx="1531206" cy="1536550"/>
            </a:xfrm>
            <a:custGeom>
              <a:avLst/>
              <a:gdLst>
                <a:gd name="T0" fmla="*/ 260 w 292"/>
                <a:gd name="T1" fmla="*/ 161 h 293"/>
                <a:gd name="T2" fmla="*/ 291 w 292"/>
                <a:gd name="T3" fmla="*/ 138 h 293"/>
                <a:gd name="T4" fmla="*/ 255 w 292"/>
                <a:gd name="T5" fmla="*/ 115 h 293"/>
                <a:gd name="T6" fmla="*/ 276 w 292"/>
                <a:gd name="T7" fmla="*/ 83 h 293"/>
                <a:gd name="T8" fmla="*/ 233 w 292"/>
                <a:gd name="T9" fmla="*/ 75 h 293"/>
                <a:gd name="T10" fmla="*/ 243 w 292"/>
                <a:gd name="T11" fmla="*/ 39 h 293"/>
                <a:gd name="T12" fmla="*/ 198 w 292"/>
                <a:gd name="T13" fmla="*/ 47 h 293"/>
                <a:gd name="T14" fmla="*/ 201 w 292"/>
                <a:gd name="T15" fmla="*/ 17 h 293"/>
                <a:gd name="T16" fmla="*/ 173 w 292"/>
                <a:gd name="T17" fmla="*/ 8 h 293"/>
                <a:gd name="T18" fmla="*/ 155 w 292"/>
                <a:gd name="T19" fmla="*/ 35 h 293"/>
                <a:gd name="T20" fmla="*/ 122 w 292"/>
                <a:gd name="T21" fmla="*/ 4 h 293"/>
                <a:gd name="T22" fmla="*/ 112 w 292"/>
                <a:gd name="T23" fmla="*/ 41 h 293"/>
                <a:gd name="T24" fmla="*/ 86 w 292"/>
                <a:gd name="T25" fmla="*/ 15 h 293"/>
                <a:gd name="T26" fmla="*/ 79 w 292"/>
                <a:gd name="T27" fmla="*/ 59 h 293"/>
                <a:gd name="T28" fmla="*/ 48 w 292"/>
                <a:gd name="T29" fmla="*/ 47 h 293"/>
                <a:gd name="T30" fmla="*/ 29 w 292"/>
                <a:gd name="T31" fmla="*/ 70 h 293"/>
                <a:gd name="T32" fmla="*/ 47 w 292"/>
                <a:gd name="T33" fmla="*/ 99 h 293"/>
                <a:gd name="T34" fmla="*/ 10 w 292"/>
                <a:gd name="T35" fmla="*/ 98 h 293"/>
                <a:gd name="T36" fmla="*/ 36 w 292"/>
                <a:gd name="T37" fmla="*/ 135 h 293"/>
                <a:gd name="T38" fmla="*/ 35 w 292"/>
                <a:gd name="T39" fmla="*/ 141 h 293"/>
                <a:gd name="T40" fmla="*/ 3 w 292"/>
                <a:gd name="T41" fmla="*/ 173 h 293"/>
                <a:gd name="T42" fmla="*/ 42 w 292"/>
                <a:gd name="T43" fmla="*/ 185 h 293"/>
                <a:gd name="T44" fmla="*/ 24 w 292"/>
                <a:gd name="T45" fmla="*/ 226 h 293"/>
                <a:gd name="T46" fmla="*/ 64 w 292"/>
                <a:gd name="T47" fmla="*/ 223 h 293"/>
                <a:gd name="T48" fmla="*/ 64 w 292"/>
                <a:gd name="T49" fmla="*/ 267 h 293"/>
                <a:gd name="T50" fmla="*/ 100 w 292"/>
                <a:gd name="T51" fmla="*/ 250 h 293"/>
                <a:gd name="T52" fmla="*/ 117 w 292"/>
                <a:gd name="T53" fmla="*/ 290 h 293"/>
                <a:gd name="T54" fmla="*/ 139 w 292"/>
                <a:gd name="T55" fmla="*/ 260 h 293"/>
                <a:gd name="T56" fmla="*/ 171 w 292"/>
                <a:gd name="T57" fmla="*/ 290 h 293"/>
                <a:gd name="T58" fmla="*/ 184 w 292"/>
                <a:gd name="T59" fmla="*/ 255 h 293"/>
                <a:gd name="T60" fmla="*/ 224 w 292"/>
                <a:gd name="T61" fmla="*/ 270 h 293"/>
                <a:gd name="T62" fmla="*/ 223 w 292"/>
                <a:gd name="T63" fmla="*/ 232 h 293"/>
                <a:gd name="T64" fmla="*/ 265 w 292"/>
                <a:gd name="T65" fmla="*/ 231 h 293"/>
                <a:gd name="T66" fmla="*/ 250 w 292"/>
                <a:gd name="T67" fmla="*/ 196 h 293"/>
                <a:gd name="T68" fmla="*/ 288 w 292"/>
                <a:gd name="T69" fmla="*/ 178 h 293"/>
                <a:gd name="T70" fmla="*/ 171 w 292"/>
                <a:gd name="T71" fmla="*/ 193 h 293"/>
                <a:gd name="T72" fmla="*/ 70 w 292"/>
                <a:gd name="T73" fmla="*/ 182 h 293"/>
                <a:gd name="T74" fmla="*/ 116 w 292"/>
                <a:gd name="T75" fmla="*/ 227 h 293"/>
                <a:gd name="T76" fmla="*/ 153 w 292"/>
                <a:gd name="T77" fmla="*/ 97 h 293"/>
                <a:gd name="T78" fmla="*/ 163 w 292"/>
                <a:gd name="T79" fmla="*/ 65 h 293"/>
                <a:gd name="T80" fmla="*/ 170 w 292"/>
                <a:gd name="T81" fmla="*/ 102 h 293"/>
                <a:gd name="T82" fmla="*/ 198 w 292"/>
                <a:gd name="T83" fmla="*/ 141 h 293"/>
                <a:gd name="T84" fmla="*/ 208 w 292"/>
                <a:gd name="T85" fmla="*/ 207 h 293"/>
                <a:gd name="T86" fmla="*/ 198 w 292"/>
                <a:gd name="T87" fmla="*/ 141 h 293"/>
                <a:gd name="T88" fmla="*/ 127 w 292"/>
                <a:gd name="T89" fmla="*/ 142 h 293"/>
                <a:gd name="T90" fmla="*/ 98 w 292"/>
                <a:gd name="T91" fmla="*/ 157 h 293"/>
                <a:gd name="T92" fmla="*/ 85 w 292"/>
                <a:gd name="T93" fmla="*/ 91 h 293"/>
                <a:gd name="T94" fmla="*/ 98 w 292"/>
                <a:gd name="T95" fmla="*/ 157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2" h="293">
                  <a:moveTo>
                    <a:pt x="288" y="178"/>
                  </a:moveTo>
                  <a:cubicBezTo>
                    <a:pt x="289" y="175"/>
                    <a:pt x="288" y="172"/>
                    <a:pt x="285" y="171"/>
                  </a:cubicBezTo>
                  <a:cubicBezTo>
                    <a:pt x="260" y="161"/>
                    <a:pt x="260" y="161"/>
                    <a:pt x="260" y="161"/>
                  </a:cubicBezTo>
                  <a:cubicBezTo>
                    <a:pt x="260" y="157"/>
                    <a:pt x="260" y="154"/>
                    <a:pt x="260" y="151"/>
                  </a:cubicBezTo>
                  <a:cubicBezTo>
                    <a:pt x="287" y="144"/>
                    <a:pt x="287" y="144"/>
                    <a:pt x="287" y="144"/>
                  </a:cubicBezTo>
                  <a:cubicBezTo>
                    <a:pt x="290" y="143"/>
                    <a:pt x="292" y="141"/>
                    <a:pt x="291" y="138"/>
                  </a:cubicBezTo>
                  <a:cubicBezTo>
                    <a:pt x="289" y="120"/>
                    <a:pt x="289" y="120"/>
                    <a:pt x="289" y="120"/>
                  </a:cubicBezTo>
                  <a:cubicBezTo>
                    <a:pt x="289" y="117"/>
                    <a:pt x="286" y="115"/>
                    <a:pt x="283" y="115"/>
                  </a:cubicBezTo>
                  <a:cubicBezTo>
                    <a:pt x="255" y="115"/>
                    <a:pt x="255" y="115"/>
                    <a:pt x="255" y="115"/>
                  </a:cubicBezTo>
                  <a:cubicBezTo>
                    <a:pt x="254" y="112"/>
                    <a:pt x="253" y="109"/>
                    <a:pt x="252" y="106"/>
                  </a:cubicBezTo>
                  <a:cubicBezTo>
                    <a:pt x="274" y="91"/>
                    <a:pt x="274" y="91"/>
                    <a:pt x="274" y="91"/>
                  </a:cubicBezTo>
                  <a:cubicBezTo>
                    <a:pt x="277" y="89"/>
                    <a:pt x="278" y="85"/>
                    <a:pt x="276" y="83"/>
                  </a:cubicBezTo>
                  <a:cubicBezTo>
                    <a:pt x="268" y="67"/>
                    <a:pt x="268" y="67"/>
                    <a:pt x="268" y="67"/>
                  </a:cubicBezTo>
                  <a:cubicBezTo>
                    <a:pt x="267" y="64"/>
                    <a:pt x="263" y="63"/>
                    <a:pt x="260" y="64"/>
                  </a:cubicBezTo>
                  <a:cubicBezTo>
                    <a:pt x="233" y="75"/>
                    <a:pt x="233" y="75"/>
                    <a:pt x="233" y="75"/>
                  </a:cubicBezTo>
                  <a:cubicBezTo>
                    <a:pt x="232" y="73"/>
                    <a:pt x="230" y="71"/>
                    <a:pt x="228" y="69"/>
                  </a:cubicBezTo>
                  <a:cubicBezTo>
                    <a:pt x="244" y="46"/>
                    <a:pt x="244" y="46"/>
                    <a:pt x="244" y="46"/>
                  </a:cubicBezTo>
                  <a:cubicBezTo>
                    <a:pt x="245" y="44"/>
                    <a:pt x="245" y="40"/>
                    <a:pt x="243" y="39"/>
                  </a:cubicBezTo>
                  <a:cubicBezTo>
                    <a:pt x="229" y="26"/>
                    <a:pt x="229" y="26"/>
                    <a:pt x="229" y="26"/>
                  </a:cubicBezTo>
                  <a:cubicBezTo>
                    <a:pt x="227" y="25"/>
                    <a:pt x="223" y="25"/>
                    <a:pt x="221" y="27"/>
                  </a:cubicBezTo>
                  <a:cubicBezTo>
                    <a:pt x="198" y="47"/>
                    <a:pt x="198" y="47"/>
                    <a:pt x="198" y="47"/>
                  </a:cubicBezTo>
                  <a:cubicBezTo>
                    <a:pt x="198" y="47"/>
                    <a:pt x="198" y="47"/>
                    <a:pt x="198" y="47"/>
                  </a:cubicBezTo>
                  <a:cubicBezTo>
                    <a:pt x="198" y="47"/>
                    <a:pt x="197" y="47"/>
                    <a:pt x="197" y="47"/>
                  </a:cubicBezTo>
                  <a:cubicBezTo>
                    <a:pt x="201" y="17"/>
                    <a:pt x="201" y="17"/>
                    <a:pt x="201" y="17"/>
                  </a:cubicBezTo>
                  <a:cubicBezTo>
                    <a:pt x="202" y="13"/>
                    <a:pt x="200" y="11"/>
                    <a:pt x="197" y="10"/>
                  </a:cubicBezTo>
                  <a:cubicBezTo>
                    <a:pt x="180" y="5"/>
                    <a:pt x="180" y="5"/>
                    <a:pt x="180" y="5"/>
                  </a:cubicBezTo>
                  <a:cubicBezTo>
                    <a:pt x="177" y="4"/>
                    <a:pt x="174" y="5"/>
                    <a:pt x="173" y="8"/>
                  </a:cubicBezTo>
                  <a:cubicBezTo>
                    <a:pt x="161" y="36"/>
                    <a:pt x="161" y="36"/>
                    <a:pt x="161" y="36"/>
                  </a:cubicBezTo>
                  <a:cubicBezTo>
                    <a:pt x="159" y="36"/>
                    <a:pt x="157" y="36"/>
                    <a:pt x="155" y="36"/>
                  </a:cubicBezTo>
                  <a:cubicBezTo>
                    <a:pt x="155" y="35"/>
                    <a:pt x="155" y="35"/>
                    <a:pt x="155" y="35"/>
                  </a:cubicBezTo>
                  <a:cubicBezTo>
                    <a:pt x="147" y="5"/>
                    <a:pt x="147" y="5"/>
                    <a:pt x="147" y="5"/>
                  </a:cubicBezTo>
                  <a:cubicBezTo>
                    <a:pt x="146" y="2"/>
                    <a:pt x="143" y="0"/>
                    <a:pt x="140" y="1"/>
                  </a:cubicBezTo>
                  <a:cubicBezTo>
                    <a:pt x="122" y="4"/>
                    <a:pt x="122" y="4"/>
                    <a:pt x="122" y="4"/>
                  </a:cubicBezTo>
                  <a:cubicBezTo>
                    <a:pt x="119" y="4"/>
                    <a:pt x="117" y="7"/>
                    <a:pt x="117" y="10"/>
                  </a:cubicBezTo>
                  <a:cubicBezTo>
                    <a:pt x="118" y="40"/>
                    <a:pt x="118" y="40"/>
                    <a:pt x="118" y="40"/>
                  </a:cubicBezTo>
                  <a:cubicBezTo>
                    <a:pt x="116" y="40"/>
                    <a:pt x="114" y="41"/>
                    <a:pt x="112" y="41"/>
                  </a:cubicBezTo>
                  <a:cubicBezTo>
                    <a:pt x="112" y="41"/>
                    <a:pt x="112" y="41"/>
                    <a:pt x="112" y="41"/>
                  </a:cubicBezTo>
                  <a:cubicBezTo>
                    <a:pt x="93" y="16"/>
                    <a:pt x="93" y="16"/>
                    <a:pt x="93" y="16"/>
                  </a:cubicBezTo>
                  <a:cubicBezTo>
                    <a:pt x="92" y="14"/>
                    <a:pt x="88" y="13"/>
                    <a:pt x="86" y="15"/>
                  </a:cubicBezTo>
                  <a:cubicBezTo>
                    <a:pt x="70" y="24"/>
                    <a:pt x="70" y="24"/>
                    <a:pt x="70" y="24"/>
                  </a:cubicBezTo>
                  <a:cubicBezTo>
                    <a:pt x="68" y="25"/>
                    <a:pt x="67" y="28"/>
                    <a:pt x="68" y="31"/>
                  </a:cubicBezTo>
                  <a:cubicBezTo>
                    <a:pt x="79" y="59"/>
                    <a:pt x="79" y="59"/>
                    <a:pt x="79" y="59"/>
                  </a:cubicBezTo>
                  <a:cubicBezTo>
                    <a:pt x="77" y="60"/>
                    <a:pt x="76" y="62"/>
                    <a:pt x="74" y="63"/>
                  </a:cubicBezTo>
                  <a:cubicBezTo>
                    <a:pt x="74" y="63"/>
                    <a:pt x="74" y="63"/>
                    <a:pt x="74" y="63"/>
                  </a:cubicBezTo>
                  <a:cubicBezTo>
                    <a:pt x="48" y="47"/>
                    <a:pt x="48" y="47"/>
                    <a:pt x="48" y="47"/>
                  </a:cubicBezTo>
                  <a:cubicBezTo>
                    <a:pt x="45" y="45"/>
                    <a:pt x="42" y="46"/>
                    <a:pt x="40" y="48"/>
                  </a:cubicBezTo>
                  <a:cubicBezTo>
                    <a:pt x="28" y="62"/>
                    <a:pt x="28" y="62"/>
                    <a:pt x="28" y="62"/>
                  </a:cubicBezTo>
                  <a:cubicBezTo>
                    <a:pt x="27" y="64"/>
                    <a:pt x="27" y="68"/>
                    <a:pt x="29" y="70"/>
                  </a:cubicBezTo>
                  <a:cubicBezTo>
                    <a:pt x="50" y="92"/>
                    <a:pt x="50" y="92"/>
                    <a:pt x="50" y="92"/>
                  </a:cubicBezTo>
                  <a:cubicBezTo>
                    <a:pt x="50" y="92"/>
                    <a:pt x="50" y="92"/>
                    <a:pt x="50" y="92"/>
                  </a:cubicBezTo>
                  <a:cubicBezTo>
                    <a:pt x="49" y="94"/>
                    <a:pt x="48" y="97"/>
                    <a:pt x="47" y="99"/>
                  </a:cubicBezTo>
                  <a:cubicBezTo>
                    <a:pt x="46" y="99"/>
                    <a:pt x="46" y="99"/>
                    <a:pt x="46" y="99"/>
                  </a:cubicBezTo>
                  <a:cubicBezTo>
                    <a:pt x="16" y="94"/>
                    <a:pt x="16" y="94"/>
                    <a:pt x="16" y="94"/>
                  </a:cubicBezTo>
                  <a:cubicBezTo>
                    <a:pt x="13" y="93"/>
                    <a:pt x="10" y="95"/>
                    <a:pt x="10" y="98"/>
                  </a:cubicBezTo>
                  <a:cubicBezTo>
                    <a:pt x="4" y="115"/>
                    <a:pt x="4" y="115"/>
                    <a:pt x="4" y="115"/>
                  </a:cubicBezTo>
                  <a:cubicBezTo>
                    <a:pt x="3" y="118"/>
                    <a:pt x="5" y="121"/>
                    <a:pt x="8" y="122"/>
                  </a:cubicBezTo>
                  <a:cubicBezTo>
                    <a:pt x="36" y="135"/>
                    <a:pt x="36" y="135"/>
                    <a:pt x="36" y="135"/>
                  </a:cubicBezTo>
                  <a:cubicBezTo>
                    <a:pt x="36" y="135"/>
                    <a:pt x="36" y="135"/>
                    <a:pt x="36" y="135"/>
                  </a:cubicBezTo>
                  <a:cubicBezTo>
                    <a:pt x="36" y="137"/>
                    <a:pt x="36" y="139"/>
                    <a:pt x="35" y="141"/>
                  </a:cubicBezTo>
                  <a:cubicBezTo>
                    <a:pt x="35" y="141"/>
                    <a:pt x="35" y="141"/>
                    <a:pt x="35" y="141"/>
                  </a:cubicBezTo>
                  <a:cubicBezTo>
                    <a:pt x="5" y="149"/>
                    <a:pt x="5" y="149"/>
                    <a:pt x="5" y="149"/>
                  </a:cubicBezTo>
                  <a:cubicBezTo>
                    <a:pt x="2" y="149"/>
                    <a:pt x="0" y="152"/>
                    <a:pt x="1" y="155"/>
                  </a:cubicBezTo>
                  <a:cubicBezTo>
                    <a:pt x="3" y="173"/>
                    <a:pt x="3" y="173"/>
                    <a:pt x="3" y="173"/>
                  </a:cubicBezTo>
                  <a:cubicBezTo>
                    <a:pt x="3" y="176"/>
                    <a:pt x="6" y="178"/>
                    <a:pt x="9" y="178"/>
                  </a:cubicBezTo>
                  <a:cubicBezTo>
                    <a:pt x="39" y="178"/>
                    <a:pt x="39" y="178"/>
                    <a:pt x="39" y="178"/>
                  </a:cubicBezTo>
                  <a:cubicBezTo>
                    <a:pt x="40" y="180"/>
                    <a:pt x="41" y="183"/>
                    <a:pt x="42" y="185"/>
                  </a:cubicBezTo>
                  <a:cubicBezTo>
                    <a:pt x="17" y="202"/>
                    <a:pt x="17" y="202"/>
                    <a:pt x="17" y="202"/>
                  </a:cubicBezTo>
                  <a:cubicBezTo>
                    <a:pt x="15" y="204"/>
                    <a:pt x="14" y="207"/>
                    <a:pt x="16" y="210"/>
                  </a:cubicBezTo>
                  <a:cubicBezTo>
                    <a:pt x="24" y="226"/>
                    <a:pt x="24" y="226"/>
                    <a:pt x="24" y="226"/>
                  </a:cubicBezTo>
                  <a:cubicBezTo>
                    <a:pt x="25" y="228"/>
                    <a:pt x="29" y="229"/>
                    <a:pt x="32" y="228"/>
                  </a:cubicBezTo>
                  <a:cubicBezTo>
                    <a:pt x="59" y="218"/>
                    <a:pt x="59" y="218"/>
                    <a:pt x="59" y="218"/>
                  </a:cubicBezTo>
                  <a:cubicBezTo>
                    <a:pt x="61" y="219"/>
                    <a:pt x="62" y="221"/>
                    <a:pt x="64" y="223"/>
                  </a:cubicBezTo>
                  <a:cubicBezTo>
                    <a:pt x="48" y="248"/>
                    <a:pt x="48" y="248"/>
                    <a:pt x="48" y="248"/>
                  </a:cubicBezTo>
                  <a:cubicBezTo>
                    <a:pt x="47" y="250"/>
                    <a:pt x="47" y="254"/>
                    <a:pt x="50" y="255"/>
                  </a:cubicBezTo>
                  <a:cubicBezTo>
                    <a:pt x="64" y="267"/>
                    <a:pt x="64" y="267"/>
                    <a:pt x="64" y="267"/>
                  </a:cubicBezTo>
                  <a:cubicBezTo>
                    <a:pt x="66" y="269"/>
                    <a:pt x="69" y="268"/>
                    <a:pt x="72" y="266"/>
                  </a:cubicBezTo>
                  <a:cubicBezTo>
                    <a:pt x="92" y="246"/>
                    <a:pt x="92" y="246"/>
                    <a:pt x="92" y="246"/>
                  </a:cubicBezTo>
                  <a:cubicBezTo>
                    <a:pt x="95" y="247"/>
                    <a:pt x="97" y="249"/>
                    <a:pt x="100" y="250"/>
                  </a:cubicBezTo>
                  <a:cubicBezTo>
                    <a:pt x="95" y="279"/>
                    <a:pt x="95" y="279"/>
                    <a:pt x="95" y="279"/>
                  </a:cubicBezTo>
                  <a:cubicBezTo>
                    <a:pt x="95" y="282"/>
                    <a:pt x="96" y="284"/>
                    <a:pt x="99" y="285"/>
                  </a:cubicBezTo>
                  <a:cubicBezTo>
                    <a:pt x="117" y="290"/>
                    <a:pt x="117" y="290"/>
                    <a:pt x="117" y="290"/>
                  </a:cubicBezTo>
                  <a:cubicBezTo>
                    <a:pt x="119" y="291"/>
                    <a:pt x="122" y="290"/>
                    <a:pt x="124" y="287"/>
                  </a:cubicBezTo>
                  <a:cubicBezTo>
                    <a:pt x="135" y="260"/>
                    <a:pt x="135" y="260"/>
                    <a:pt x="135" y="260"/>
                  </a:cubicBezTo>
                  <a:cubicBezTo>
                    <a:pt x="136" y="260"/>
                    <a:pt x="138" y="260"/>
                    <a:pt x="139" y="260"/>
                  </a:cubicBezTo>
                  <a:cubicBezTo>
                    <a:pt x="146" y="288"/>
                    <a:pt x="146" y="288"/>
                    <a:pt x="146" y="288"/>
                  </a:cubicBezTo>
                  <a:cubicBezTo>
                    <a:pt x="147" y="291"/>
                    <a:pt x="150" y="293"/>
                    <a:pt x="152" y="292"/>
                  </a:cubicBezTo>
                  <a:cubicBezTo>
                    <a:pt x="171" y="290"/>
                    <a:pt x="171" y="290"/>
                    <a:pt x="171" y="290"/>
                  </a:cubicBezTo>
                  <a:cubicBezTo>
                    <a:pt x="173" y="290"/>
                    <a:pt x="176" y="287"/>
                    <a:pt x="176" y="284"/>
                  </a:cubicBezTo>
                  <a:cubicBezTo>
                    <a:pt x="176" y="257"/>
                    <a:pt x="176" y="257"/>
                    <a:pt x="176" y="257"/>
                  </a:cubicBezTo>
                  <a:cubicBezTo>
                    <a:pt x="178" y="256"/>
                    <a:pt x="181" y="256"/>
                    <a:pt x="184" y="255"/>
                  </a:cubicBezTo>
                  <a:cubicBezTo>
                    <a:pt x="200" y="277"/>
                    <a:pt x="200" y="277"/>
                    <a:pt x="200" y="277"/>
                  </a:cubicBezTo>
                  <a:cubicBezTo>
                    <a:pt x="202" y="279"/>
                    <a:pt x="205" y="280"/>
                    <a:pt x="207" y="279"/>
                  </a:cubicBezTo>
                  <a:cubicBezTo>
                    <a:pt x="224" y="270"/>
                    <a:pt x="224" y="270"/>
                    <a:pt x="224" y="270"/>
                  </a:cubicBezTo>
                  <a:cubicBezTo>
                    <a:pt x="226" y="268"/>
                    <a:pt x="227" y="265"/>
                    <a:pt x="226" y="262"/>
                  </a:cubicBezTo>
                  <a:cubicBezTo>
                    <a:pt x="216" y="238"/>
                    <a:pt x="216" y="238"/>
                    <a:pt x="216" y="238"/>
                  </a:cubicBezTo>
                  <a:cubicBezTo>
                    <a:pt x="218" y="236"/>
                    <a:pt x="221" y="234"/>
                    <a:pt x="223" y="232"/>
                  </a:cubicBezTo>
                  <a:cubicBezTo>
                    <a:pt x="246" y="246"/>
                    <a:pt x="246" y="246"/>
                    <a:pt x="246" y="246"/>
                  </a:cubicBezTo>
                  <a:cubicBezTo>
                    <a:pt x="248" y="248"/>
                    <a:pt x="252" y="248"/>
                    <a:pt x="253" y="245"/>
                  </a:cubicBezTo>
                  <a:cubicBezTo>
                    <a:pt x="265" y="231"/>
                    <a:pt x="265" y="231"/>
                    <a:pt x="265" y="231"/>
                  </a:cubicBezTo>
                  <a:cubicBezTo>
                    <a:pt x="267" y="229"/>
                    <a:pt x="267" y="226"/>
                    <a:pt x="265" y="223"/>
                  </a:cubicBezTo>
                  <a:cubicBezTo>
                    <a:pt x="246" y="204"/>
                    <a:pt x="246" y="204"/>
                    <a:pt x="246" y="204"/>
                  </a:cubicBezTo>
                  <a:cubicBezTo>
                    <a:pt x="247" y="201"/>
                    <a:pt x="249" y="198"/>
                    <a:pt x="250" y="196"/>
                  </a:cubicBezTo>
                  <a:cubicBezTo>
                    <a:pt x="277" y="200"/>
                    <a:pt x="277" y="200"/>
                    <a:pt x="277" y="200"/>
                  </a:cubicBezTo>
                  <a:cubicBezTo>
                    <a:pt x="280" y="200"/>
                    <a:pt x="283" y="198"/>
                    <a:pt x="283" y="196"/>
                  </a:cubicBezTo>
                  <a:lnTo>
                    <a:pt x="288" y="178"/>
                  </a:lnTo>
                  <a:close/>
                  <a:moveTo>
                    <a:pt x="133" y="231"/>
                  </a:moveTo>
                  <a:cubicBezTo>
                    <a:pt x="142" y="199"/>
                    <a:pt x="142" y="199"/>
                    <a:pt x="142" y="199"/>
                  </a:cubicBezTo>
                  <a:cubicBezTo>
                    <a:pt x="152" y="200"/>
                    <a:pt x="162" y="198"/>
                    <a:pt x="171" y="193"/>
                  </a:cubicBezTo>
                  <a:cubicBezTo>
                    <a:pt x="195" y="218"/>
                    <a:pt x="195" y="218"/>
                    <a:pt x="195" y="218"/>
                  </a:cubicBezTo>
                  <a:cubicBezTo>
                    <a:pt x="177" y="230"/>
                    <a:pt x="155" y="236"/>
                    <a:pt x="133" y="231"/>
                  </a:cubicBezTo>
                  <a:close/>
                  <a:moveTo>
                    <a:pt x="70" y="182"/>
                  </a:moveTo>
                  <a:cubicBezTo>
                    <a:pt x="104" y="174"/>
                    <a:pt x="104" y="174"/>
                    <a:pt x="104" y="174"/>
                  </a:cubicBezTo>
                  <a:cubicBezTo>
                    <a:pt x="109" y="182"/>
                    <a:pt x="116" y="189"/>
                    <a:pt x="126" y="194"/>
                  </a:cubicBezTo>
                  <a:cubicBezTo>
                    <a:pt x="116" y="227"/>
                    <a:pt x="116" y="227"/>
                    <a:pt x="116" y="227"/>
                  </a:cubicBezTo>
                  <a:cubicBezTo>
                    <a:pt x="95" y="218"/>
                    <a:pt x="79" y="202"/>
                    <a:pt x="70" y="182"/>
                  </a:cubicBezTo>
                  <a:close/>
                  <a:moveTo>
                    <a:pt x="163" y="65"/>
                  </a:moveTo>
                  <a:cubicBezTo>
                    <a:pt x="153" y="97"/>
                    <a:pt x="153" y="97"/>
                    <a:pt x="153" y="97"/>
                  </a:cubicBezTo>
                  <a:cubicBezTo>
                    <a:pt x="142" y="96"/>
                    <a:pt x="131" y="99"/>
                    <a:pt x="122" y="104"/>
                  </a:cubicBezTo>
                  <a:cubicBezTo>
                    <a:pt x="98" y="80"/>
                    <a:pt x="98" y="80"/>
                    <a:pt x="98" y="80"/>
                  </a:cubicBezTo>
                  <a:cubicBezTo>
                    <a:pt x="116" y="66"/>
                    <a:pt x="139" y="61"/>
                    <a:pt x="163" y="65"/>
                  </a:cubicBezTo>
                  <a:close/>
                  <a:moveTo>
                    <a:pt x="226" y="116"/>
                  </a:moveTo>
                  <a:cubicBezTo>
                    <a:pt x="193" y="125"/>
                    <a:pt x="193" y="125"/>
                    <a:pt x="193" y="125"/>
                  </a:cubicBezTo>
                  <a:cubicBezTo>
                    <a:pt x="188" y="115"/>
                    <a:pt x="180" y="107"/>
                    <a:pt x="170" y="102"/>
                  </a:cubicBezTo>
                  <a:cubicBezTo>
                    <a:pt x="179" y="70"/>
                    <a:pt x="179" y="70"/>
                    <a:pt x="179" y="70"/>
                  </a:cubicBezTo>
                  <a:cubicBezTo>
                    <a:pt x="201" y="78"/>
                    <a:pt x="218" y="96"/>
                    <a:pt x="226" y="116"/>
                  </a:cubicBezTo>
                  <a:close/>
                  <a:moveTo>
                    <a:pt x="198" y="141"/>
                  </a:moveTo>
                  <a:cubicBezTo>
                    <a:pt x="231" y="133"/>
                    <a:pt x="231" y="133"/>
                    <a:pt x="231" y="133"/>
                  </a:cubicBezTo>
                  <a:cubicBezTo>
                    <a:pt x="233" y="145"/>
                    <a:pt x="233" y="159"/>
                    <a:pt x="229" y="172"/>
                  </a:cubicBezTo>
                  <a:cubicBezTo>
                    <a:pt x="225" y="185"/>
                    <a:pt x="218" y="198"/>
                    <a:pt x="208" y="207"/>
                  </a:cubicBezTo>
                  <a:cubicBezTo>
                    <a:pt x="185" y="183"/>
                    <a:pt x="185" y="183"/>
                    <a:pt x="185" y="183"/>
                  </a:cubicBezTo>
                  <a:cubicBezTo>
                    <a:pt x="190" y="177"/>
                    <a:pt x="195" y="170"/>
                    <a:pt x="197" y="162"/>
                  </a:cubicBezTo>
                  <a:cubicBezTo>
                    <a:pt x="199" y="155"/>
                    <a:pt x="199" y="148"/>
                    <a:pt x="198" y="141"/>
                  </a:cubicBezTo>
                  <a:close/>
                  <a:moveTo>
                    <a:pt x="169" y="154"/>
                  </a:moveTo>
                  <a:cubicBezTo>
                    <a:pt x="166" y="166"/>
                    <a:pt x="153" y="173"/>
                    <a:pt x="142" y="169"/>
                  </a:cubicBezTo>
                  <a:cubicBezTo>
                    <a:pt x="130" y="166"/>
                    <a:pt x="123" y="154"/>
                    <a:pt x="127" y="142"/>
                  </a:cubicBezTo>
                  <a:cubicBezTo>
                    <a:pt x="130" y="130"/>
                    <a:pt x="142" y="123"/>
                    <a:pt x="154" y="127"/>
                  </a:cubicBezTo>
                  <a:cubicBezTo>
                    <a:pt x="166" y="130"/>
                    <a:pt x="172" y="142"/>
                    <a:pt x="169" y="154"/>
                  </a:cubicBezTo>
                  <a:close/>
                  <a:moveTo>
                    <a:pt x="98" y="157"/>
                  </a:moveTo>
                  <a:cubicBezTo>
                    <a:pt x="65" y="166"/>
                    <a:pt x="65" y="166"/>
                    <a:pt x="65" y="166"/>
                  </a:cubicBezTo>
                  <a:cubicBezTo>
                    <a:pt x="62" y="152"/>
                    <a:pt x="62" y="138"/>
                    <a:pt x="66" y="125"/>
                  </a:cubicBezTo>
                  <a:cubicBezTo>
                    <a:pt x="70" y="112"/>
                    <a:pt x="77" y="101"/>
                    <a:pt x="85" y="91"/>
                  </a:cubicBezTo>
                  <a:cubicBezTo>
                    <a:pt x="108" y="116"/>
                    <a:pt x="108" y="116"/>
                    <a:pt x="108" y="116"/>
                  </a:cubicBezTo>
                  <a:cubicBezTo>
                    <a:pt x="104" y="121"/>
                    <a:pt x="101" y="127"/>
                    <a:pt x="99" y="134"/>
                  </a:cubicBezTo>
                  <a:cubicBezTo>
                    <a:pt x="96" y="142"/>
                    <a:pt x="96" y="150"/>
                    <a:pt x="98" y="157"/>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45714" tIns="22857" rIns="45714" bIns="22857" numCol="1" anchor="t" anchorCtr="0" compatLnSpc="1"/>
            <a:lstStyle/>
            <a:p>
              <a:endParaRPr lang="en-US" sz="675"/>
            </a:p>
          </p:txBody>
        </p:sp>
        <p:sp>
          <p:nvSpPr>
            <p:cNvPr id="37" name="Freeform 31"/>
            <p:cNvSpPr>
              <a:spLocks noEditPoints="1"/>
            </p:cNvSpPr>
            <p:nvPr/>
          </p:nvSpPr>
          <p:spPr bwMode="auto">
            <a:xfrm flipH="1">
              <a:off x="14622393" y="3083386"/>
              <a:ext cx="1381560" cy="1381560"/>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solidFill>
              <a:schemeClr val="accent5"/>
            </a:solidFill>
            <a:ln>
              <a:noFill/>
            </a:ln>
          </p:spPr>
          <p:txBody>
            <a:bodyPr vert="horz" wrap="square" lIns="45714" tIns="22857" rIns="45714" bIns="22857" numCol="1" anchor="t" anchorCtr="0" compatLnSpc="1"/>
            <a:lstStyle/>
            <a:p>
              <a:endParaRPr lang="en-US" sz="675"/>
            </a:p>
          </p:txBody>
        </p:sp>
        <p:sp>
          <p:nvSpPr>
            <p:cNvPr id="38" name="Freeform 33"/>
            <p:cNvSpPr>
              <a:spLocks noEditPoints="1"/>
            </p:cNvSpPr>
            <p:nvPr/>
          </p:nvSpPr>
          <p:spPr bwMode="auto">
            <a:xfrm flipH="1">
              <a:off x="14980475" y="4124050"/>
              <a:ext cx="2950176" cy="2952848"/>
            </a:xfrm>
            <a:custGeom>
              <a:avLst/>
              <a:gdLst>
                <a:gd name="T0" fmla="*/ 500 w 562"/>
                <a:gd name="T1" fmla="*/ 309 h 563"/>
                <a:gd name="T2" fmla="*/ 561 w 562"/>
                <a:gd name="T3" fmla="*/ 265 h 563"/>
                <a:gd name="T4" fmla="*/ 491 w 562"/>
                <a:gd name="T5" fmla="*/ 220 h 563"/>
                <a:gd name="T6" fmla="*/ 532 w 562"/>
                <a:gd name="T7" fmla="*/ 159 h 563"/>
                <a:gd name="T8" fmla="*/ 449 w 562"/>
                <a:gd name="T9" fmla="*/ 143 h 563"/>
                <a:gd name="T10" fmla="*/ 467 w 562"/>
                <a:gd name="T11" fmla="*/ 73 h 563"/>
                <a:gd name="T12" fmla="*/ 382 w 562"/>
                <a:gd name="T13" fmla="*/ 90 h 563"/>
                <a:gd name="T14" fmla="*/ 388 w 562"/>
                <a:gd name="T15" fmla="*/ 31 h 563"/>
                <a:gd name="T16" fmla="*/ 333 w 562"/>
                <a:gd name="T17" fmla="*/ 15 h 563"/>
                <a:gd name="T18" fmla="*/ 299 w 562"/>
                <a:gd name="T19" fmla="*/ 66 h 563"/>
                <a:gd name="T20" fmla="*/ 235 w 562"/>
                <a:gd name="T21" fmla="*/ 6 h 563"/>
                <a:gd name="T22" fmla="*/ 216 w 562"/>
                <a:gd name="T23" fmla="*/ 79 h 563"/>
                <a:gd name="T24" fmla="*/ 165 w 562"/>
                <a:gd name="T25" fmla="*/ 27 h 563"/>
                <a:gd name="T26" fmla="*/ 152 w 562"/>
                <a:gd name="T27" fmla="*/ 112 h 563"/>
                <a:gd name="T28" fmla="*/ 91 w 562"/>
                <a:gd name="T29" fmla="*/ 89 h 563"/>
                <a:gd name="T30" fmla="*/ 55 w 562"/>
                <a:gd name="T31" fmla="*/ 134 h 563"/>
                <a:gd name="T32" fmla="*/ 89 w 562"/>
                <a:gd name="T33" fmla="*/ 190 h 563"/>
                <a:gd name="T34" fmla="*/ 18 w 562"/>
                <a:gd name="T35" fmla="*/ 187 h 563"/>
                <a:gd name="T36" fmla="*/ 68 w 562"/>
                <a:gd name="T37" fmla="*/ 258 h 563"/>
                <a:gd name="T38" fmla="*/ 67 w 562"/>
                <a:gd name="T39" fmla="*/ 271 h 563"/>
                <a:gd name="T40" fmla="*/ 6 w 562"/>
                <a:gd name="T41" fmla="*/ 333 h 563"/>
                <a:gd name="T42" fmla="*/ 80 w 562"/>
                <a:gd name="T43" fmla="*/ 356 h 563"/>
                <a:gd name="T44" fmla="*/ 47 w 562"/>
                <a:gd name="T45" fmla="*/ 434 h 563"/>
                <a:gd name="T46" fmla="*/ 122 w 562"/>
                <a:gd name="T47" fmla="*/ 429 h 563"/>
                <a:gd name="T48" fmla="*/ 123 w 562"/>
                <a:gd name="T49" fmla="*/ 513 h 563"/>
                <a:gd name="T50" fmla="*/ 191 w 562"/>
                <a:gd name="T51" fmla="*/ 480 h 563"/>
                <a:gd name="T52" fmla="*/ 225 w 562"/>
                <a:gd name="T53" fmla="*/ 558 h 563"/>
                <a:gd name="T54" fmla="*/ 268 w 562"/>
                <a:gd name="T55" fmla="*/ 501 h 563"/>
                <a:gd name="T56" fmla="*/ 328 w 562"/>
                <a:gd name="T57" fmla="*/ 558 h 563"/>
                <a:gd name="T58" fmla="*/ 353 w 562"/>
                <a:gd name="T59" fmla="*/ 490 h 563"/>
                <a:gd name="T60" fmla="*/ 430 w 562"/>
                <a:gd name="T61" fmla="*/ 519 h 563"/>
                <a:gd name="T62" fmla="*/ 429 w 562"/>
                <a:gd name="T63" fmla="*/ 446 h 563"/>
                <a:gd name="T64" fmla="*/ 510 w 562"/>
                <a:gd name="T65" fmla="*/ 444 h 563"/>
                <a:gd name="T66" fmla="*/ 481 w 562"/>
                <a:gd name="T67" fmla="*/ 376 h 563"/>
                <a:gd name="T68" fmla="*/ 555 w 562"/>
                <a:gd name="T69" fmla="*/ 342 h 563"/>
                <a:gd name="T70" fmla="*/ 329 w 562"/>
                <a:gd name="T71" fmla="*/ 372 h 563"/>
                <a:gd name="T72" fmla="*/ 135 w 562"/>
                <a:gd name="T73" fmla="*/ 350 h 563"/>
                <a:gd name="T74" fmla="*/ 224 w 562"/>
                <a:gd name="T75" fmla="*/ 436 h 563"/>
                <a:gd name="T76" fmla="*/ 295 w 562"/>
                <a:gd name="T77" fmla="*/ 187 h 563"/>
                <a:gd name="T78" fmla="*/ 313 w 562"/>
                <a:gd name="T79" fmla="*/ 124 h 563"/>
                <a:gd name="T80" fmla="*/ 327 w 562"/>
                <a:gd name="T81" fmla="*/ 196 h 563"/>
                <a:gd name="T82" fmla="*/ 382 w 562"/>
                <a:gd name="T83" fmla="*/ 271 h 563"/>
                <a:gd name="T84" fmla="*/ 401 w 562"/>
                <a:gd name="T85" fmla="*/ 399 h 563"/>
                <a:gd name="T86" fmla="*/ 382 w 562"/>
                <a:gd name="T87" fmla="*/ 271 h 563"/>
                <a:gd name="T88" fmla="*/ 243 w 562"/>
                <a:gd name="T89" fmla="*/ 273 h 563"/>
                <a:gd name="T90" fmla="*/ 188 w 562"/>
                <a:gd name="T91" fmla="*/ 302 h 563"/>
                <a:gd name="T92" fmla="*/ 163 w 562"/>
                <a:gd name="T93" fmla="*/ 175 h 563"/>
                <a:gd name="T94" fmla="*/ 188 w 562"/>
                <a:gd name="T95" fmla="*/ 30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2" h="563">
                  <a:moveTo>
                    <a:pt x="555" y="342"/>
                  </a:moveTo>
                  <a:cubicBezTo>
                    <a:pt x="557" y="337"/>
                    <a:pt x="554" y="331"/>
                    <a:pt x="548" y="329"/>
                  </a:cubicBezTo>
                  <a:cubicBezTo>
                    <a:pt x="500" y="309"/>
                    <a:pt x="500" y="309"/>
                    <a:pt x="500" y="309"/>
                  </a:cubicBezTo>
                  <a:cubicBezTo>
                    <a:pt x="501" y="302"/>
                    <a:pt x="501" y="296"/>
                    <a:pt x="501" y="290"/>
                  </a:cubicBezTo>
                  <a:cubicBezTo>
                    <a:pt x="552" y="277"/>
                    <a:pt x="552" y="277"/>
                    <a:pt x="552" y="277"/>
                  </a:cubicBezTo>
                  <a:cubicBezTo>
                    <a:pt x="558" y="275"/>
                    <a:pt x="562" y="270"/>
                    <a:pt x="561" y="265"/>
                  </a:cubicBezTo>
                  <a:cubicBezTo>
                    <a:pt x="556" y="230"/>
                    <a:pt x="556" y="230"/>
                    <a:pt x="556" y="230"/>
                  </a:cubicBezTo>
                  <a:cubicBezTo>
                    <a:pt x="556" y="224"/>
                    <a:pt x="551" y="220"/>
                    <a:pt x="545" y="220"/>
                  </a:cubicBezTo>
                  <a:cubicBezTo>
                    <a:pt x="491" y="220"/>
                    <a:pt x="491" y="220"/>
                    <a:pt x="491" y="220"/>
                  </a:cubicBezTo>
                  <a:cubicBezTo>
                    <a:pt x="490" y="215"/>
                    <a:pt x="488" y="209"/>
                    <a:pt x="486" y="204"/>
                  </a:cubicBezTo>
                  <a:cubicBezTo>
                    <a:pt x="528" y="174"/>
                    <a:pt x="528" y="174"/>
                    <a:pt x="528" y="174"/>
                  </a:cubicBezTo>
                  <a:cubicBezTo>
                    <a:pt x="533" y="170"/>
                    <a:pt x="535" y="164"/>
                    <a:pt x="532" y="159"/>
                  </a:cubicBezTo>
                  <a:cubicBezTo>
                    <a:pt x="515" y="128"/>
                    <a:pt x="515" y="128"/>
                    <a:pt x="515" y="128"/>
                  </a:cubicBezTo>
                  <a:cubicBezTo>
                    <a:pt x="513" y="123"/>
                    <a:pt x="507" y="121"/>
                    <a:pt x="502" y="123"/>
                  </a:cubicBezTo>
                  <a:cubicBezTo>
                    <a:pt x="449" y="143"/>
                    <a:pt x="449" y="143"/>
                    <a:pt x="449" y="143"/>
                  </a:cubicBezTo>
                  <a:cubicBezTo>
                    <a:pt x="446" y="140"/>
                    <a:pt x="443" y="136"/>
                    <a:pt x="439" y="133"/>
                  </a:cubicBezTo>
                  <a:cubicBezTo>
                    <a:pt x="469" y="88"/>
                    <a:pt x="469" y="88"/>
                    <a:pt x="469" y="88"/>
                  </a:cubicBezTo>
                  <a:cubicBezTo>
                    <a:pt x="472" y="83"/>
                    <a:pt x="472" y="76"/>
                    <a:pt x="467" y="73"/>
                  </a:cubicBezTo>
                  <a:cubicBezTo>
                    <a:pt x="440" y="50"/>
                    <a:pt x="440" y="50"/>
                    <a:pt x="440" y="50"/>
                  </a:cubicBezTo>
                  <a:cubicBezTo>
                    <a:pt x="437" y="46"/>
                    <a:pt x="430" y="47"/>
                    <a:pt x="426" y="51"/>
                  </a:cubicBezTo>
                  <a:cubicBezTo>
                    <a:pt x="382" y="90"/>
                    <a:pt x="382" y="90"/>
                    <a:pt x="382" y="90"/>
                  </a:cubicBezTo>
                  <a:cubicBezTo>
                    <a:pt x="382" y="91"/>
                    <a:pt x="382" y="91"/>
                    <a:pt x="382" y="91"/>
                  </a:cubicBezTo>
                  <a:cubicBezTo>
                    <a:pt x="380" y="90"/>
                    <a:pt x="379" y="90"/>
                    <a:pt x="378" y="89"/>
                  </a:cubicBezTo>
                  <a:cubicBezTo>
                    <a:pt x="388" y="31"/>
                    <a:pt x="388" y="31"/>
                    <a:pt x="388" y="31"/>
                  </a:cubicBezTo>
                  <a:cubicBezTo>
                    <a:pt x="389" y="25"/>
                    <a:pt x="385" y="20"/>
                    <a:pt x="380" y="18"/>
                  </a:cubicBezTo>
                  <a:cubicBezTo>
                    <a:pt x="346" y="9"/>
                    <a:pt x="346" y="9"/>
                    <a:pt x="346" y="9"/>
                  </a:cubicBezTo>
                  <a:cubicBezTo>
                    <a:pt x="341" y="7"/>
                    <a:pt x="335" y="10"/>
                    <a:pt x="333" y="15"/>
                  </a:cubicBezTo>
                  <a:cubicBezTo>
                    <a:pt x="309" y="69"/>
                    <a:pt x="309" y="69"/>
                    <a:pt x="309" y="69"/>
                  </a:cubicBezTo>
                  <a:cubicBezTo>
                    <a:pt x="306" y="69"/>
                    <a:pt x="302" y="68"/>
                    <a:pt x="299" y="68"/>
                  </a:cubicBezTo>
                  <a:cubicBezTo>
                    <a:pt x="299" y="67"/>
                    <a:pt x="299" y="67"/>
                    <a:pt x="299" y="66"/>
                  </a:cubicBezTo>
                  <a:cubicBezTo>
                    <a:pt x="282" y="9"/>
                    <a:pt x="282" y="9"/>
                    <a:pt x="282" y="9"/>
                  </a:cubicBezTo>
                  <a:cubicBezTo>
                    <a:pt x="281" y="4"/>
                    <a:pt x="275" y="0"/>
                    <a:pt x="270" y="1"/>
                  </a:cubicBezTo>
                  <a:cubicBezTo>
                    <a:pt x="235" y="6"/>
                    <a:pt x="235" y="6"/>
                    <a:pt x="235" y="6"/>
                  </a:cubicBezTo>
                  <a:cubicBezTo>
                    <a:pt x="230" y="7"/>
                    <a:pt x="226" y="12"/>
                    <a:pt x="226" y="18"/>
                  </a:cubicBezTo>
                  <a:cubicBezTo>
                    <a:pt x="227" y="75"/>
                    <a:pt x="227" y="75"/>
                    <a:pt x="227" y="75"/>
                  </a:cubicBezTo>
                  <a:cubicBezTo>
                    <a:pt x="224" y="76"/>
                    <a:pt x="220" y="77"/>
                    <a:pt x="216" y="79"/>
                  </a:cubicBezTo>
                  <a:cubicBezTo>
                    <a:pt x="215" y="78"/>
                    <a:pt x="215" y="78"/>
                    <a:pt x="215" y="78"/>
                  </a:cubicBezTo>
                  <a:cubicBezTo>
                    <a:pt x="180" y="30"/>
                    <a:pt x="180" y="30"/>
                    <a:pt x="180" y="30"/>
                  </a:cubicBezTo>
                  <a:cubicBezTo>
                    <a:pt x="176" y="26"/>
                    <a:pt x="170" y="24"/>
                    <a:pt x="165" y="27"/>
                  </a:cubicBezTo>
                  <a:cubicBezTo>
                    <a:pt x="135" y="45"/>
                    <a:pt x="135" y="45"/>
                    <a:pt x="135" y="45"/>
                  </a:cubicBezTo>
                  <a:cubicBezTo>
                    <a:pt x="130" y="47"/>
                    <a:pt x="128" y="53"/>
                    <a:pt x="130" y="59"/>
                  </a:cubicBezTo>
                  <a:cubicBezTo>
                    <a:pt x="152" y="112"/>
                    <a:pt x="152" y="112"/>
                    <a:pt x="152" y="112"/>
                  </a:cubicBezTo>
                  <a:cubicBezTo>
                    <a:pt x="149" y="115"/>
                    <a:pt x="145" y="118"/>
                    <a:pt x="142" y="121"/>
                  </a:cubicBezTo>
                  <a:cubicBezTo>
                    <a:pt x="141" y="121"/>
                    <a:pt x="141" y="121"/>
                    <a:pt x="141" y="121"/>
                  </a:cubicBezTo>
                  <a:cubicBezTo>
                    <a:pt x="91" y="89"/>
                    <a:pt x="91" y="89"/>
                    <a:pt x="91" y="89"/>
                  </a:cubicBezTo>
                  <a:cubicBezTo>
                    <a:pt x="86" y="86"/>
                    <a:pt x="80" y="87"/>
                    <a:pt x="77" y="91"/>
                  </a:cubicBezTo>
                  <a:cubicBezTo>
                    <a:pt x="54" y="119"/>
                    <a:pt x="54" y="119"/>
                    <a:pt x="54" y="119"/>
                  </a:cubicBezTo>
                  <a:cubicBezTo>
                    <a:pt x="51" y="123"/>
                    <a:pt x="51" y="129"/>
                    <a:pt x="55" y="134"/>
                  </a:cubicBezTo>
                  <a:cubicBezTo>
                    <a:pt x="96" y="176"/>
                    <a:pt x="96" y="176"/>
                    <a:pt x="96" y="176"/>
                  </a:cubicBezTo>
                  <a:cubicBezTo>
                    <a:pt x="96" y="177"/>
                    <a:pt x="96" y="177"/>
                    <a:pt x="96" y="177"/>
                  </a:cubicBezTo>
                  <a:cubicBezTo>
                    <a:pt x="94" y="181"/>
                    <a:pt x="92" y="185"/>
                    <a:pt x="89" y="190"/>
                  </a:cubicBezTo>
                  <a:cubicBezTo>
                    <a:pt x="89" y="189"/>
                    <a:pt x="89" y="189"/>
                    <a:pt x="89" y="189"/>
                  </a:cubicBezTo>
                  <a:cubicBezTo>
                    <a:pt x="31" y="180"/>
                    <a:pt x="31" y="180"/>
                    <a:pt x="31" y="180"/>
                  </a:cubicBezTo>
                  <a:cubicBezTo>
                    <a:pt x="25" y="179"/>
                    <a:pt x="19" y="182"/>
                    <a:pt x="18" y="187"/>
                  </a:cubicBezTo>
                  <a:cubicBezTo>
                    <a:pt x="8" y="222"/>
                    <a:pt x="8" y="222"/>
                    <a:pt x="8" y="222"/>
                  </a:cubicBezTo>
                  <a:cubicBezTo>
                    <a:pt x="6" y="226"/>
                    <a:pt x="9" y="232"/>
                    <a:pt x="14" y="235"/>
                  </a:cubicBezTo>
                  <a:cubicBezTo>
                    <a:pt x="68" y="258"/>
                    <a:pt x="68" y="258"/>
                    <a:pt x="68" y="258"/>
                  </a:cubicBezTo>
                  <a:cubicBezTo>
                    <a:pt x="69" y="259"/>
                    <a:pt x="69" y="259"/>
                    <a:pt x="69" y="259"/>
                  </a:cubicBezTo>
                  <a:cubicBezTo>
                    <a:pt x="69" y="263"/>
                    <a:pt x="68" y="267"/>
                    <a:pt x="68" y="271"/>
                  </a:cubicBezTo>
                  <a:cubicBezTo>
                    <a:pt x="67" y="271"/>
                    <a:pt x="67" y="271"/>
                    <a:pt x="67" y="271"/>
                  </a:cubicBezTo>
                  <a:cubicBezTo>
                    <a:pt x="10" y="286"/>
                    <a:pt x="10" y="286"/>
                    <a:pt x="10" y="286"/>
                  </a:cubicBezTo>
                  <a:cubicBezTo>
                    <a:pt x="4" y="287"/>
                    <a:pt x="0" y="293"/>
                    <a:pt x="1" y="298"/>
                  </a:cubicBezTo>
                  <a:cubicBezTo>
                    <a:pt x="6" y="333"/>
                    <a:pt x="6" y="333"/>
                    <a:pt x="6" y="333"/>
                  </a:cubicBezTo>
                  <a:cubicBezTo>
                    <a:pt x="6" y="338"/>
                    <a:pt x="11" y="342"/>
                    <a:pt x="17" y="342"/>
                  </a:cubicBezTo>
                  <a:cubicBezTo>
                    <a:pt x="75" y="342"/>
                    <a:pt x="75" y="342"/>
                    <a:pt x="75" y="342"/>
                  </a:cubicBezTo>
                  <a:cubicBezTo>
                    <a:pt x="77" y="347"/>
                    <a:pt x="78" y="351"/>
                    <a:pt x="80" y="356"/>
                  </a:cubicBezTo>
                  <a:cubicBezTo>
                    <a:pt x="33" y="389"/>
                    <a:pt x="33" y="389"/>
                    <a:pt x="33" y="389"/>
                  </a:cubicBezTo>
                  <a:cubicBezTo>
                    <a:pt x="28" y="392"/>
                    <a:pt x="27" y="399"/>
                    <a:pt x="30" y="403"/>
                  </a:cubicBezTo>
                  <a:cubicBezTo>
                    <a:pt x="47" y="434"/>
                    <a:pt x="47" y="434"/>
                    <a:pt x="47" y="434"/>
                  </a:cubicBezTo>
                  <a:cubicBezTo>
                    <a:pt x="49" y="439"/>
                    <a:pt x="55" y="441"/>
                    <a:pt x="60" y="439"/>
                  </a:cubicBezTo>
                  <a:cubicBezTo>
                    <a:pt x="114" y="418"/>
                    <a:pt x="114" y="418"/>
                    <a:pt x="114" y="418"/>
                  </a:cubicBezTo>
                  <a:cubicBezTo>
                    <a:pt x="117" y="422"/>
                    <a:pt x="119" y="425"/>
                    <a:pt x="122" y="429"/>
                  </a:cubicBezTo>
                  <a:cubicBezTo>
                    <a:pt x="93" y="476"/>
                    <a:pt x="93" y="476"/>
                    <a:pt x="93" y="476"/>
                  </a:cubicBezTo>
                  <a:cubicBezTo>
                    <a:pt x="90" y="481"/>
                    <a:pt x="91" y="488"/>
                    <a:pt x="95" y="491"/>
                  </a:cubicBezTo>
                  <a:cubicBezTo>
                    <a:pt x="123" y="513"/>
                    <a:pt x="123" y="513"/>
                    <a:pt x="123" y="513"/>
                  </a:cubicBezTo>
                  <a:cubicBezTo>
                    <a:pt x="127" y="517"/>
                    <a:pt x="133" y="516"/>
                    <a:pt x="137" y="512"/>
                  </a:cubicBezTo>
                  <a:cubicBezTo>
                    <a:pt x="178" y="473"/>
                    <a:pt x="178" y="473"/>
                    <a:pt x="178" y="473"/>
                  </a:cubicBezTo>
                  <a:cubicBezTo>
                    <a:pt x="182" y="476"/>
                    <a:pt x="187" y="478"/>
                    <a:pt x="191" y="480"/>
                  </a:cubicBezTo>
                  <a:cubicBezTo>
                    <a:pt x="183" y="536"/>
                    <a:pt x="183" y="536"/>
                    <a:pt x="183" y="536"/>
                  </a:cubicBezTo>
                  <a:cubicBezTo>
                    <a:pt x="182" y="542"/>
                    <a:pt x="185" y="547"/>
                    <a:pt x="190" y="548"/>
                  </a:cubicBezTo>
                  <a:cubicBezTo>
                    <a:pt x="225" y="558"/>
                    <a:pt x="225" y="558"/>
                    <a:pt x="225" y="558"/>
                  </a:cubicBezTo>
                  <a:cubicBezTo>
                    <a:pt x="229" y="560"/>
                    <a:pt x="235" y="557"/>
                    <a:pt x="238" y="552"/>
                  </a:cubicBezTo>
                  <a:cubicBezTo>
                    <a:pt x="260" y="500"/>
                    <a:pt x="260" y="500"/>
                    <a:pt x="260" y="500"/>
                  </a:cubicBezTo>
                  <a:cubicBezTo>
                    <a:pt x="262" y="500"/>
                    <a:pt x="265" y="501"/>
                    <a:pt x="268" y="501"/>
                  </a:cubicBezTo>
                  <a:cubicBezTo>
                    <a:pt x="281" y="554"/>
                    <a:pt x="281" y="554"/>
                    <a:pt x="281" y="554"/>
                  </a:cubicBezTo>
                  <a:cubicBezTo>
                    <a:pt x="282" y="559"/>
                    <a:pt x="288" y="563"/>
                    <a:pt x="293" y="562"/>
                  </a:cubicBezTo>
                  <a:cubicBezTo>
                    <a:pt x="328" y="558"/>
                    <a:pt x="328" y="558"/>
                    <a:pt x="328" y="558"/>
                  </a:cubicBezTo>
                  <a:cubicBezTo>
                    <a:pt x="334" y="558"/>
                    <a:pt x="338" y="553"/>
                    <a:pt x="338" y="547"/>
                  </a:cubicBezTo>
                  <a:cubicBezTo>
                    <a:pt x="338" y="495"/>
                    <a:pt x="338" y="495"/>
                    <a:pt x="338" y="495"/>
                  </a:cubicBezTo>
                  <a:cubicBezTo>
                    <a:pt x="343" y="493"/>
                    <a:pt x="348" y="492"/>
                    <a:pt x="353" y="490"/>
                  </a:cubicBezTo>
                  <a:cubicBezTo>
                    <a:pt x="385" y="533"/>
                    <a:pt x="385" y="533"/>
                    <a:pt x="385" y="533"/>
                  </a:cubicBezTo>
                  <a:cubicBezTo>
                    <a:pt x="389" y="538"/>
                    <a:pt x="395" y="539"/>
                    <a:pt x="399" y="536"/>
                  </a:cubicBezTo>
                  <a:cubicBezTo>
                    <a:pt x="430" y="519"/>
                    <a:pt x="430" y="519"/>
                    <a:pt x="430" y="519"/>
                  </a:cubicBezTo>
                  <a:cubicBezTo>
                    <a:pt x="435" y="516"/>
                    <a:pt x="437" y="510"/>
                    <a:pt x="435" y="505"/>
                  </a:cubicBezTo>
                  <a:cubicBezTo>
                    <a:pt x="416" y="457"/>
                    <a:pt x="416" y="457"/>
                    <a:pt x="416" y="457"/>
                  </a:cubicBezTo>
                  <a:cubicBezTo>
                    <a:pt x="420" y="454"/>
                    <a:pt x="425" y="450"/>
                    <a:pt x="429" y="446"/>
                  </a:cubicBezTo>
                  <a:cubicBezTo>
                    <a:pt x="473" y="474"/>
                    <a:pt x="473" y="474"/>
                    <a:pt x="473" y="474"/>
                  </a:cubicBezTo>
                  <a:cubicBezTo>
                    <a:pt x="478" y="477"/>
                    <a:pt x="485" y="476"/>
                    <a:pt x="488" y="472"/>
                  </a:cubicBezTo>
                  <a:cubicBezTo>
                    <a:pt x="510" y="444"/>
                    <a:pt x="510" y="444"/>
                    <a:pt x="510" y="444"/>
                  </a:cubicBezTo>
                  <a:cubicBezTo>
                    <a:pt x="514" y="441"/>
                    <a:pt x="514" y="434"/>
                    <a:pt x="510" y="430"/>
                  </a:cubicBezTo>
                  <a:cubicBezTo>
                    <a:pt x="473" y="391"/>
                    <a:pt x="473" y="391"/>
                    <a:pt x="473" y="391"/>
                  </a:cubicBezTo>
                  <a:cubicBezTo>
                    <a:pt x="476" y="386"/>
                    <a:pt x="479" y="381"/>
                    <a:pt x="481" y="376"/>
                  </a:cubicBezTo>
                  <a:cubicBezTo>
                    <a:pt x="533" y="384"/>
                    <a:pt x="533" y="384"/>
                    <a:pt x="533" y="384"/>
                  </a:cubicBezTo>
                  <a:cubicBezTo>
                    <a:pt x="539" y="385"/>
                    <a:pt x="544" y="381"/>
                    <a:pt x="545" y="376"/>
                  </a:cubicBezTo>
                  <a:lnTo>
                    <a:pt x="555" y="342"/>
                  </a:lnTo>
                  <a:close/>
                  <a:moveTo>
                    <a:pt x="255" y="445"/>
                  </a:moveTo>
                  <a:cubicBezTo>
                    <a:pt x="274" y="382"/>
                    <a:pt x="274" y="382"/>
                    <a:pt x="274" y="382"/>
                  </a:cubicBezTo>
                  <a:cubicBezTo>
                    <a:pt x="293" y="384"/>
                    <a:pt x="313" y="381"/>
                    <a:pt x="329" y="372"/>
                  </a:cubicBezTo>
                  <a:cubicBezTo>
                    <a:pt x="376" y="420"/>
                    <a:pt x="376" y="420"/>
                    <a:pt x="376" y="420"/>
                  </a:cubicBezTo>
                  <a:cubicBezTo>
                    <a:pt x="341" y="443"/>
                    <a:pt x="298" y="453"/>
                    <a:pt x="255" y="445"/>
                  </a:cubicBezTo>
                  <a:close/>
                  <a:moveTo>
                    <a:pt x="135" y="350"/>
                  </a:moveTo>
                  <a:cubicBezTo>
                    <a:pt x="199" y="334"/>
                    <a:pt x="199" y="334"/>
                    <a:pt x="199" y="334"/>
                  </a:cubicBezTo>
                  <a:cubicBezTo>
                    <a:pt x="209" y="351"/>
                    <a:pt x="224" y="364"/>
                    <a:pt x="242" y="373"/>
                  </a:cubicBezTo>
                  <a:cubicBezTo>
                    <a:pt x="224" y="436"/>
                    <a:pt x="224" y="436"/>
                    <a:pt x="224" y="436"/>
                  </a:cubicBezTo>
                  <a:cubicBezTo>
                    <a:pt x="183" y="420"/>
                    <a:pt x="152" y="388"/>
                    <a:pt x="135" y="350"/>
                  </a:cubicBezTo>
                  <a:close/>
                  <a:moveTo>
                    <a:pt x="313" y="124"/>
                  </a:moveTo>
                  <a:cubicBezTo>
                    <a:pt x="295" y="187"/>
                    <a:pt x="295" y="187"/>
                    <a:pt x="295" y="187"/>
                  </a:cubicBezTo>
                  <a:cubicBezTo>
                    <a:pt x="273" y="184"/>
                    <a:pt x="252" y="189"/>
                    <a:pt x="234" y="200"/>
                  </a:cubicBezTo>
                  <a:cubicBezTo>
                    <a:pt x="188" y="153"/>
                    <a:pt x="188" y="153"/>
                    <a:pt x="188" y="153"/>
                  </a:cubicBezTo>
                  <a:cubicBezTo>
                    <a:pt x="223" y="127"/>
                    <a:pt x="268" y="116"/>
                    <a:pt x="313" y="124"/>
                  </a:cubicBezTo>
                  <a:close/>
                  <a:moveTo>
                    <a:pt x="436" y="223"/>
                  </a:moveTo>
                  <a:cubicBezTo>
                    <a:pt x="372" y="239"/>
                    <a:pt x="372" y="239"/>
                    <a:pt x="372" y="239"/>
                  </a:cubicBezTo>
                  <a:cubicBezTo>
                    <a:pt x="362" y="221"/>
                    <a:pt x="347" y="205"/>
                    <a:pt x="327" y="196"/>
                  </a:cubicBezTo>
                  <a:cubicBezTo>
                    <a:pt x="345" y="133"/>
                    <a:pt x="345" y="133"/>
                    <a:pt x="345" y="133"/>
                  </a:cubicBezTo>
                  <a:cubicBezTo>
                    <a:pt x="388" y="150"/>
                    <a:pt x="419" y="183"/>
                    <a:pt x="436" y="223"/>
                  </a:cubicBezTo>
                  <a:close/>
                  <a:moveTo>
                    <a:pt x="382" y="271"/>
                  </a:moveTo>
                  <a:cubicBezTo>
                    <a:pt x="445" y="255"/>
                    <a:pt x="445" y="255"/>
                    <a:pt x="445" y="255"/>
                  </a:cubicBezTo>
                  <a:cubicBezTo>
                    <a:pt x="449" y="279"/>
                    <a:pt x="448" y="305"/>
                    <a:pt x="441" y="330"/>
                  </a:cubicBezTo>
                  <a:cubicBezTo>
                    <a:pt x="433" y="357"/>
                    <a:pt x="419" y="380"/>
                    <a:pt x="401" y="399"/>
                  </a:cubicBezTo>
                  <a:cubicBezTo>
                    <a:pt x="356" y="352"/>
                    <a:pt x="356" y="352"/>
                    <a:pt x="356" y="352"/>
                  </a:cubicBezTo>
                  <a:cubicBezTo>
                    <a:pt x="366" y="341"/>
                    <a:pt x="374" y="327"/>
                    <a:pt x="379" y="312"/>
                  </a:cubicBezTo>
                  <a:cubicBezTo>
                    <a:pt x="383" y="298"/>
                    <a:pt x="384" y="284"/>
                    <a:pt x="382" y="271"/>
                  </a:cubicBezTo>
                  <a:close/>
                  <a:moveTo>
                    <a:pt x="325" y="296"/>
                  </a:moveTo>
                  <a:cubicBezTo>
                    <a:pt x="319" y="319"/>
                    <a:pt x="295" y="332"/>
                    <a:pt x="273" y="325"/>
                  </a:cubicBezTo>
                  <a:cubicBezTo>
                    <a:pt x="250" y="319"/>
                    <a:pt x="237" y="295"/>
                    <a:pt x="243" y="273"/>
                  </a:cubicBezTo>
                  <a:cubicBezTo>
                    <a:pt x="250" y="250"/>
                    <a:pt x="274" y="237"/>
                    <a:pt x="296" y="244"/>
                  </a:cubicBezTo>
                  <a:cubicBezTo>
                    <a:pt x="319" y="250"/>
                    <a:pt x="332" y="274"/>
                    <a:pt x="325" y="296"/>
                  </a:cubicBezTo>
                  <a:close/>
                  <a:moveTo>
                    <a:pt x="188" y="302"/>
                  </a:moveTo>
                  <a:cubicBezTo>
                    <a:pt x="125" y="318"/>
                    <a:pt x="125" y="318"/>
                    <a:pt x="125" y="318"/>
                  </a:cubicBezTo>
                  <a:cubicBezTo>
                    <a:pt x="119" y="293"/>
                    <a:pt x="120" y="266"/>
                    <a:pt x="128" y="239"/>
                  </a:cubicBezTo>
                  <a:cubicBezTo>
                    <a:pt x="135" y="215"/>
                    <a:pt x="147" y="193"/>
                    <a:pt x="163" y="175"/>
                  </a:cubicBezTo>
                  <a:cubicBezTo>
                    <a:pt x="209" y="222"/>
                    <a:pt x="209" y="222"/>
                    <a:pt x="209" y="222"/>
                  </a:cubicBezTo>
                  <a:cubicBezTo>
                    <a:pt x="200" y="232"/>
                    <a:pt x="194" y="244"/>
                    <a:pt x="190" y="257"/>
                  </a:cubicBezTo>
                  <a:cubicBezTo>
                    <a:pt x="186" y="273"/>
                    <a:pt x="185" y="288"/>
                    <a:pt x="188" y="302"/>
                  </a:cubicBezTo>
                  <a:close/>
                </a:path>
              </a:pathLst>
            </a:custGeom>
            <a:solidFill>
              <a:schemeClr val="accent3"/>
            </a:solidFill>
            <a:ln>
              <a:noFill/>
            </a:ln>
          </p:spPr>
          <p:txBody>
            <a:bodyPr vert="horz" wrap="square" lIns="45714" tIns="22857" rIns="45714" bIns="22857" numCol="1" anchor="t" anchorCtr="0" compatLnSpc="1"/>
            <a:lstStyle/>
            <a:p>
              <a:endParaRPr lang="en-US" sz="675"/>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150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53" presetClass="entr" presetSubtype="16" fill="hold" nodeType="withEffect">
                                  <p:stCondLst>
                                    <p:cond delay="150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fltVal val="0"/>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animEffect transition="in" filter="fade">
                                      <p:cBhvr>
                                        <p:cTn id="16" dur="500"/>
                                        <p:tgtEl>
                                          <p:spTgt spid="25"/>
                                        </p:tgtEl>
                                      </p:cBhvr>
                                    </p:animEffect>
                                  </p:childTnLst>
                                </p:cTn>
                              </p:par>
                              <p:par>
                                <p:cTn id="17" presetID="6" presetClass="emph" presetSubtype="0" accel="30000" decel="26000" autoRev="1" fill="hold" nodeType="withEffect">
                                  <p:stCondLst>
                                    <p:cond delay="1900"/>
                                  </p:stCondLst>
                                  <p:childTnLst>
                                    <p:animScale>
                                      <p:cBhvr>
                                        <p:cTn id="18" dur="500" fill="hold"/>
                                        <p:tgtEl>
                                          <p:spTgt spid="25"/>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50046"/>
        </a:solidFill>
        <a:effectLst/>
      </p:bgPr>
    </p:bg>
    <p:spTree>
      <p:nvGrpSpPr>
        <p:cNvPr id="1" name=""/>
        <p:cNvGrpSpPr/>
        <p:nvPr/>
      </p:nvGrpSpPr>
      <p:grpSpPr>
        <a:xfrm>
          <a:off x="0" y="0"/>
          <a:ext cx="0" cy="0"/>
          <a:chOff x="0" y="0"/>
          <a:chExt cx="0" cy="0"/>
        </a:xfrm>
      </p:grpSpPr>
      <p:pic>
        <p:nvPicPr>
          <p:cNvPr id="23" name="PA_库_图片 4"/>
          <p:cNvPicPr>
            <a:picLocks noChangeAspect="1"/>
          </p:cNvPicPr>
          <p:nvPr>
            <p:custDataLst>
              <p:tags r:id="rId1"/>
            </p:custDataLst>
          </p:nvPr>
        </p:nvPicPr>
        <p:blipFill rotWithShape="1">
          <a:blip r:embed="rId4">
            <a:extLst>
              <a:ext uri="{BEBA8EAE-BF5A-486C-A8C5-ECC9F3942E4B}">
                <a14:imgProps xmlns:a14="http://schemas.microsoft.com/office/drawing/2010/main">
                  <a14:imgLayer r:embed="rId5">
                    <a14:imgEffect>
                      <a14:backgroundRemoval t="14700" b="85733" l="7143" r="90776">
                        <a14:foregroundMark x1="7190" y1="20933" x2="10501" y2="20933"/>
                        <a14:foregroundMark x1="11826" y1="25867" x2="13340" y2="25867"/>
                        <a14:foregroundMark x1="53075" y1="23400" x2="54588" y2="24633"/>
                        <a14:foregroundMark x1="89735" y1="49833" x2="90823" y2="50467"/>
                        <a14:foregroundMark x1="21239" y1="68700" x2="22327" y2="69800"/>
                        <a14:foregroundMark x1="32876" y1="73967" x2="33538" y2="75533"/>
                        <a14:foregroundMark x1="52176" y1="85733" x2="53926" y2="85400"/>
                      </a14:backgroundRemoval>
                    </a14:imgEffect>
                  </a14:imgLayer>
                </a14:imgProps>
              </a:ext>
              <a:ext uri="{28A0092B-C50C-407E-A947-70E740481C1C}">
                <a14:useLocalDpi xmlns:a14="http://schemas.microsoft.com/office/drawing/2010/main" val="0"/>
              </a:ext>
            </a:extLst>
          </a:blip>
          <a:srcRect t="5923" b="5923"/>
          <a:stretch>
            <a:fillRect/>
          </a:stretch>
        </p:blipFill>
        <p:spPr>
          <a:xfrm rot="4907239">
            <a:off x="6356582" y="-4444344"/>
            <a:ext cx="10371044" cy="12974156"/>
          </a:xfrm>
          <a:prstGeom prst="rect">
            <a:avLst/>
          </a:prstGeom>
          <a:ln>
            <a:noFill/>
          </a:ln>
          <a:extLst>
            <a:ext uri="{91240B29-F687-4F45-9708-019B960494DF}">
              <a14:hiddenLine xmlns:a14="http://schemas.microsoft.com/office/drawing/2010/main">
                <a:solidFill>
                  <a:srgbClr val="FF0000"/>
                </a:solidFill>
              </a14:hiddenLine>
            </a:ext>
          </a:extLst>
        </p:spPr>
      </p:pic>
      <p:pic>
        <p:nvPicPr>
          <p:cNvPr id="1026" name="Picture 2" descr="C:\Users\Administrator\Desktop\psc (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439387"/>
            <a:ext cx="12305486" cy="59732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nodeType="withEffect">
                                  <p:stCondLst>
                                    <p:cond delay="25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500" fill="hold"/>
                                        <p:tgtEl>
                                          <p:spTgt spid="23"/>
                                        </p:tgtEl>
                                        <p:attrNameLst>
                                          <p:attrName>ppt_x</p:attrName>
                                        </p:attrNameLst>
                                      </p:cBhvr>
                                      <p:tavLst>
                                        <p:tav tm="0">
                                          <p:val>
                                            <p:strVal val="1+#ppt_w/2"/>
                                          </p:val>
                                        </p:tav>
                                        <p:tav tm="100000">
                                          <p:val>
                                            <p:strVal val="#ppt_x"/>
                                          </p:val>
                                        </p:tav>
                                      </p:tavLst>
                                    </p:anim>
                                    <p:anim calcmode="lin" valueType="num">
                                      <p:cBhvr additive="base">
                                        <p:cTn id="8" dur="1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16200000">
            <a:off x="2720017" y="-2704069"/>
            <a:ext cx="6840570" cy="12280605"/>
          </a:xfrm>
          <a:prstGeom prst="rect">
            <a:avLst/>
          </a:prstGeom>
        </p:spPr>
      </p:pic>
      <p:sp>
        <p:nvSpPr>
          <p:cNvPr id="3" name="PA_库_形状 5606"/>
          <p:cNvSpPr/>
          <p:nvPr>
            <p:custDataLst>
              <p:tags r:id="rId1"/>
            </p:custDataLst>
          </p:nvPr>
        </p:nvSpPr>
        <p:spPr>
          <a:xfrm>
            <a:off x="2222389" y="1186044"/>
            <a:ext cx="427041" cy="429945"/>
          </a:xfrm>
          <a:custGeom>
            <a:avLst/>
            <a:gdLst/>
            <a:ahLst/>
            <a:cxnLst>
              <a:cxn ang="0">
                <a:pos x="wd2" y="hd2"/>
              </a:cxn>
              <a:cxn ang="5400000">
                <a:pos x="wd2" y="hd2"/>
              </a:cxn>
              <a:cxn ang="10800000">
                <a:pos x="wd2" y="hd2"/>
              </a:cxn>
              <a:cxn ang="16200000">
                <a:pos x="wd2" y="hd2"/>
              </a:cxn>
            </a:cxnLst>
            <a:rect l="0" t="0" r="r" b="b"/>
            <a:pathLst>
              <a:path w="21600" h="21600" extrusionOk="0">
                <a:moveTo>
                  <a:pt x="21600" y="20329"/>
                </a:moveTo>
                <a:cubicBezTo>
                  <a:pt x="21600" y="20965"/>
                  <a:pt x="21282" y="21600"/>
                  <a:pt x="20647" y="21600"/>
                </a:cubicBezTo>
                <a:cubicBezTo>
                  <a:pt x="8894" y="21600"/>
                  <a:pt x="8894" y="21600"/>
                  <a:pt x="8894" y="21600"/>
                </a:cubicBezTo>
                <a:cubicBezTo>
                  <a:pt x="8259" y="21600"/>
                  <a:pt x="7941" y="20965"/>
                  <a:pt x="7941" y="20329"/>
                </a:cubicBezTo>
                <a:cubicBezTo>
                  <a:pt x="7941" y="18424"/>
                  <a:pt x="7941" y="18424"/>
                  <a:pt x="7941" y="18424"/>
                </a:cubicBezTo>
                <a:cubicBezTo>
                  <a:pt x="1271" y="18424"/>
                  <a:pt x="1271" y="18424"/>
                  <a:pt x="1271" y="18424"/>
                </a:cubicBezTo>
                <a:cubicBezTo>
                  <a:pt x="635" y="18424"/>
                  <a:pt x="0" y="17788"/>
                  <a:pt x="0" y="17153"/>
                </a:cubicBezTo>
                <a:cubicBezTo>
                  <a:pt x="0" y="953"/>
                  <a:pt x="0" y="953"/>
                  <a:pt x="0" y="953"/>
                </a:cubicBezTo>
                <a:cubicBezTo>
                  <a:pt x="0" y="318"/>
                  <a:pt x="635" y="0"/>
                  <a:pt x="1271" y="0"/>
                </a:cubicBezTo>
                <a:cubicBezTo>
                  <a:pt x="14294" y="0"/>
                  <a:pt x="14294" y="0"/>
                  <a:pt x="14294" y="0"/>
                </a:cubicBezTo>
                <a:cubicBezTo>
                  <a:pt x="14929" y="0"/>
                  <a:pt x="15565" y="318"/>
                  <a:pt x="15565" y="953"/>
                </a:cubicBezTo>
                <a:cubicBezTo>
                  <a:pt x="15565" y="5082"/>
                  <a:pt x="15565" y="5082"/>
                  <a:pt x="15565" y="5082"/>
                </a:cubicBezTo>
                <a:cubicBezTo>
                  <a:pt x="15882" y="5082"/>
                  <a:pt x="15882" y="5082"/>
                  <a:pt x="15882" y="5400"/>
                </a:cubicBezTo>
                <a:cubicBezTo>
                  <a:pt x="20965" y="10165"/>
                  <a:pt x="20965" y="10165"/>
                  <a:pt x="20965" y="10165"/>
                </a:cubicBezTo>
                <a:cubicBezTo>
                  <a:pt x="21282" y="10800"/>
                  <a:pt x="21600" y="11753"/>
                  <a:pt x="21600" y="12388"/>
                </a:cubicBezTo>
                <a:lnTo>
                  <a:pt x="21600" y="20329"/>
                </a:lnTo>
                <a:close/>
                <a:moveTo>
                  <a:pt x="12388" y="1906"/>
                </a:moveTo>
                <a:cubicBezTo>
                  <a:pt x="12388" y="1588"/>
                  <a:pt x="12388" y="1588"/>
                  <a:pt x="12071" y="1588"/>
                </a:cubicBezTo>
                <a:cubicBezTo>
                  <a:pt x="3494" y="1588"/>
                  <a:pt x="3494" y="1588"/>
                  <a:pt x="3494" y="1588"/>
                </a:cubicBezTo>
                <a:cubicBezTo>
                  <a:pt x="3494" y="1588"/>
                  <a:pt x="3176" y="1588"/>
                  <a:pt x="3176" y="1906"/>
                </a:cubicBezTo>
                <a:cubicBezTo>
                  <a:pt x="3176" y="2541"/>
                  <a:pt x="3176" y="2541"/>
                  <a:pt x="3176" y="2541"/>
                </a:cubicBezTo>
                <a:cubicBezTo>
                  <a:pt x="3176" y="2859"/>
                  <a:pt x="3494" y="2859"/>
                  <a:pt x="3494" y="2859"/>
                </a:cubicBezTo>
                <a:cubicBezTo>
                  <a:pt x="12071" y="2859"/>
                  <a:pt x="12071" y="2859"/>
                  <a:pt x="12071" y="2859"/>
                </a:cubicBezTo>
                <a:cubicBezTo>
                  <a:pt x="12388" y="2859"/>
                  <a:pt x="12388" y="2859"/>
                  <a:pt x="12388" y="2541"/>
                </a:cubicBezTo>
                <a:lnTo>
                  <a:pt x="12388" y="1906"/>
                </a:lnTo>
                <a:close/>
                <a:moveTo>
                  <a:pt x="20329" y="20012"/>
                </a:moveTo>
                <a:cubicBezTo>
                  <a:pt x="20329" y="12388"/>
                  <a:pt x="20329" y="12388"/>
                  <a:pt x="20329" y="12388"/>
                </a:cubicBezTo>
                <a:cubicBezTo>
                  <a:pt x="15247" y="12388"/>
                  <a:pt x="15247" y="12388"/>
                  <a:pt x="15247" y="12388"/>
                </a:cubicBezTo>
                <a:cubicBezTo>
                  <a:pt x="14612" y="12388"/>
                  <a:pt x="13976" y="11753"/>
                  <a:pt x="13976" y="11118"/>
                </a:cubicBezTo>
                <a:cubicBezTo>
                  <a:pt x="13976" y="6035"/>
                  <a:pt x="13976" y="6035"/>
                  <a:pt x="13976" y="6035"/>
                </a:cubicBezTo>
                <a:cubicBezTo>
                  <a:pt x="9529" y="6035"/>
                  <a:pt x="9529" y="6035"/>
                  <a:pt x="9529" y="6035"/>
                </a:cubicBezTo>
                <a:cubicBezTo>
                  <a:pt x="9529" y="20012"/>
                  <a:pt x="9529" y="20012"/>
                  <a:pt x="9529" y="20012"/>
                </a:cubicBezTo>
                <a:lnTo>
                  <a:pt x="20329" y="20012"/>
                </a:lnTo>
                <a:close/>
                <a:moveTo>
                  <a:pt x="19059" y="10800"/>
                </a:moveTo>
                <a:cubicBezTo>
                  <a:pt x="15565" y="6988"/>
                  <a:pt x="15565" y="6988"/>
                  <a:pt x="15565" y="6988"/>
                </a:cubicBezTo>
                <a:cubicBezTo>
                  <a:pt x="15565" y="10800"/>
                  <a:pt x="15565" y="10800"/>
                  <a:pt x="15565" y="10800"/>
                </a:cubicBezTo>
                <a:lnTo>
                  <a:pt x="19059" y="10800"/>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a:noFill/>
            <a:miter lim="400000"/>
          </a:ln>
          <a:effectLst/>
        </p:spPr>
        <p:txBody>
          <a:bodyPr wrap="square" lIns="45713" tIns="45713" rIns="45713" bIns="45713" numCol="1" anchor="t">
            <a:noAutofit/>
          </a:bodyPr>
          <a:lstStyle/>
          <a:p>
            <a:pPr defTabSz="457200">
              <a:defRPr sz="2400">
                <a:solidFill>
                  <a:srgbClr val="000000"/>
                </a:solidFill>
                <a:latin typeface="Calibri" panose="020F0502020204030204"/>
                <a:ea typeface="Calibri" panose="020F0502020204030204"/>
                <a:cs typeface="Calibri" panose="020F0502020204030204"/>
                <a:sym typeface="Calibri" panose="020F0502020204030204"/>
              </a:defRPr>
            </a:pPr>
            <a:endParaRPr sz="2400">
              <a:solidFill>
                <a:schemeClr val="bg1"/>
              </a:solidFill>
            </a:endParaRPr>
          </a:p>
        </p:txBody>
      </p:sp>
      <p:sp>
        <p:nvSpPr>
          <p:cNvPr id="4" name="PA_库_文本框 11"/>
          <p:cNvSpPr txBox="1"/>
          <p:nvPr>
            <p:custDataLst>
              <p:tags r:id="rId2"/>
            </p:custDataLst>
          </p:nvPr>
        </p:nvSpPr>
        <p:spPr>
          <a:xfrm>
            <a:off x="3444473" y="1273493"/>
            <a:ext cx="1308050" cy="307777"/>
          </a:xfrm>
          <a:prstGeom prst="rect">
            <a:avLst/>
          </a:prstGeom>
          <a:noFill/>
        </p:spPr>
        <p:txBody>
          <a:bodyPr wrap="none" lIns="0" tIns="0" rIns="0" bIns="0" rtlCol="0">
            <a:spAutoFit/>
          </a:bodyPr>
          <a:lstStyle/>
          <a:p>
            <a:r>
              <a:rPr lang="en-US" altLang="zh-CN" sz="2000" dirty="0">
                <a:solidFill>
                  <a:schemeClr val="bg1"/>
                </a:solidFill>
                <a:latin typeface="Segoe UI Black" panose="020B0A02040204020203" pitchFamily="34" charset="0"/>
                <a:ea typeface="Segoe UI Black" panose="020B0A02040204020203" pitchFamily="34" charset="0"/>
              </a:rPr>
              <a:t>AI</a:t>
            </a:r>
            <a:r>
              <a:rPr lang="zh-CN" altLang="en-US" sz="2000" dirty="0">
                <a:solidFill>
                  <a:schemeClr val="bg1"/>
                </a:solidFill>
                <a:latin typeface="Segoe UI Black" panose="020B0A02040204020203" pitchFamily="34" charset="0"/>
                <a:ea typeface="★流丽太行书" panose="03000809000000000000" pitchFamily="65" charset="-128"/>
              </a:rPr>
              <a:t>绘图展示</a:t>
            </a:r>
          </a:p>
        </p:txBody>
      </p:sp>
      <p:sp>
        <p:nvSpPr>
          <p:cNvPr id="5" name="PA_库_矩形 12"/>
          <p:cNvSpPr/>
          <p:nvPr>
            <p:custDataLst>
              <p:tags r:id="rId3"/>
            </p:custDataLst>
          </p:nvPr>
        </p:nvSpPr>
        <p:spPr>
          <a:xfrm>
            <a:off x="2743515" y="966153"/>
            <a:ext cx="3912707" cy="757643"/>
          </a:xfrm>
          <a:prstGeom prst="rect">
            <a:avLst/>
          </a:prstGeom>
        </p:spPr>
        <p:txBody>
          <a:bodyPr wrap="square">
            <a:spAutoFit/>
          </a:bodyPr>
          <a:lstStyle/>
          <a:p>
            <a:pPr>
              <a:lnSpc>
                <a:spcPct val="150000"/>
              </a:lnSpc>
            </a:pPr>
            <a:r>
              <a:rPr lang="en-US" sz="3200" dirty="0" smtClean="0">
                <a:solidFill>
                  <a:schemeClr val="bg1"/>
                </a:solidFill>
                <a:latin typeface="华文琥珀" panose="02010800040101010101" pitchFamily="2" charset="-122"/>
                <a:ea typeface="华文琥珀" panose="02010800040101010101" pitchFamily="2" charset="-122"/>
                <a:cs typeface="Lato regular" panose="020F0502020204030203" pitchFamily="34" charset="0"/>
              </a:rPr>
              <a:t>01</a:t>
            </a:r>
            <a:endParaRPr lang="en-US" sz="3200" dirty="0">
              <a:solidFill>
                <a:schemeClr val="bg1"/>
              </a:solidFill>
              <a:latin typeface="华文琥珀" panose="02010800040101010101" pitchFamily="2" charset="-122"/>
              <a:ea typeface="华文琥珀" panose="02010800040101010101" pitchFamily="2" charset="-122"/>
              <a:cs typeface="Lato regular" panose="020F0502020204030203" pitchFamily="34" charset="0"/>
            </a:endParaRPr>
          </a:p>
        </p:txBody>
      </p:sp>
      <p:sp>
        <p:nvSpPr>
          <p:cNvPr id="7" name="PA_库_形状 5605"/>
          <p:cNvSpPr/>
          <p:nvPr>
            <p:custDataLst>
              <p:tags r:id="rId4"/>
            </p:custDataLst>
          </p:nvPr>
        </p:nvSpPr>
        <p:spPr>
          <a:xfrm>
            <a:off x="3354109" y="2495652"/>
            <a:ext cx="427041" cy="429945"/>
          </a:xfrm>
          <a:custGeom>
            <a:avLst/>
            <a:gdLst/>
            <a:ahLst/>
            <a:cxnLst>
              <a:cxn ang="0">
                <a:pos x="wd2" y="hd2"/>
              </a:cxn>
              <a:cxn ang="5400000">
                <a:pos x="wd2" y="hd2"/>
              </a:cxn>
              <a:cxn ang="10800000">
                <a:pos x="wd2" y="hd2"/>
              </a:cxn>
              <a:cxn ang="16200000">
                <a:pos x="wd2" y="hd2"/>
              </a:cxn>
            </a:cxnLst>
            <a:rect l="0" t="0" r="r" b="b"/>
            <a:pathLst>
              <a:path w="21600" h="21600" extrusionOk="0">
                <a:moveTo>
                  <a:pt x="21600" y="953"/>
                </a:moveTo>
                <a:cubicBezTo>
                  <a:pt x="18424" y="19376"/>
                  <a:pt x="18424" y="19376"/>
                  <a:pt x="18424" y="19376"/>
                </a:cubicBezTo>
                <a:cubicBezTo>
                  <a:pt x="18424" y="19694"/>
                  <a:pt x="18106" y="19694"/>
                  <a:pt x="18106" y="20012"/>
                </a:cubicBezTo>
                <a:cubicBezTo>
                  <a:pt x="17788" y="20012"/>
                  <a:pt x="17788" y="20012"/>
                  <a:pt x="17788" y="20012"/>
                </a:cubicBezTo>
                <a:cubicBezTo>
                  <a:pt x="17471" y="20012"/>
                  <a:pt x="17471" y="20012"/>
                  <a:pt x="17471" y="20012"/>
                </a:cubicBezTo>
                <a:cubicBezTo>
                  <a:pt x="12071" y="17788"/>
                  <a:pt x="12071" y="17788"/>
                  <a:pt x="12071" y="17788"/>
                </a:cubicBezTo>
                <a:cubicBezTo>
                  <a:pt x="8894" y="21282"/>
                  <a:pt x="8894" y="21282"/>
                  <a:pt x="8894" y="21282"/>
                </a:cubicBezTo>
                <a:cubicBezTo>
                  <a:pt x="8894" y="21282"/>
                  <a:pt x="8576" y="21600"/>
                  <a:pt x="8259" y="21600"/>
                </a:cubicBezTo>
                <a:cubicBezTo>
                  <a:pt x="8259" y="21600"/>
                  <a:pt x="8259" y="21600"/>
                  <a:pt x="8259" y="21600"/>
                </a:cubicBezTo>
                <a:cubicBezTo>
                  <a:pt x="7941" y="21282"/>
                  <a:pt x="7624" y="20965"/>
                  <a:pt x="7624" y="20647"/>
                </a:cubicBezTo>
                <a:cubicBezTo>
                  <a:pt x="7624" y="16518"/>
                  <a:pt x="7624" y="16518"/>
                  <a:pt x="7624" y="16518"/>
                </a:cubicBezTo>
                <a:cubicBezTo>
                  <a:pt x="18106" y="3812"/>
                  <a:pt x="18106" y="3812"/>
                  <a:pt x="18106" y="3812"/>
                </a:cubicBezTo>
                <a:cubicBezTo>
                  <a:pt x="5082" y="14929"/>
                  <a:pt x="5082" y="14929"/>
                  <a:pt x="5082" y="14929"/>
                </a:cubicBezTo>
                <a:cubicBezTo>
                  <a:pt x="318" y="13024"/>
                  <a:pt x="318" y="13024"/>
                  <a:pt x="318" y="13024"/>
                </a:cubicBezTo>
                <a:cubicBezTo>
                  <a:pt x="0" y="12706"/>
                  <a:pt x="0" y="12706"/>
                  <a:pt x="0" y="12388"/>
                </a:cubicBezTo>
                <a:cubicBezTo>
                  <a:pt x="0" y="12071"/>
                  <a:pt x="0" y="11753"/>
                  <a:pt x="318" y="11435"/>
                </a:cubicBezTo>
                <a:cubicBezTo>
                  <a:pt x="20329" y="0"/>
                  <a:pt x="20329" y="0"/>
                  <a:pt x="20329" y="0"/>
                </a:cubicBezTo>
                <a:cubicBezTo>
                  <a:pt x="20647" y="0"/>
                  <a:pt x="20647" y="0"/>
                  <a:pt x="20647" y="0"/>
                </a:cubicBezTo>
                <a:cubicBezTo>
                  <a:pt x="20965" y="0"/>
                  <a:pt x="20965" y="0"/>
                  <a:pt x="21282" y="0"/>
                </a:cubicBezTo>
                <a:cubicBezTo>
                  <a:pt x="21600" y="318"/>
                  <a:pt x="21600" y="635"/>
                  <a:pt x="21600" y="953"/>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a:noFill/>
            <a:miter lim="400000"/>
          </a:ln>
          <a:effectLst/>
        </p:spPr>
        <p:txBody>
          <a:bodyPr wrap="square" lIns="45713" tIns="45713" rIns="45713" bIns="45713" numCol="1" anchor="t">
            <a:noAutofit/>
          </a:bodyPr>
          <a:lstStyle/>
          <a:p>
            <a:pPr defTabSz="457200">
              <a:defRPr sz="2400">
                <a:solidFill>
                  <a:srgbClr val="000000"/>
                </a:solidFill>
                <a:latin typeface="Calibri" panose="020F0502020204030204"/>
                <a:ea typeface="Calibri" panose="020F0502020204030204"/>
                <a:cs typeface="Calibri" panose="020F0502020204030204"/>
                <a:sym typeface="Calibri" panose="020F0502020204030204"/>
              </a:defRPr>
            </a:pPr>
            <a:endParaRPr sz="2400">
              <a:solidFill>
                <a:schemeClr val="bg1"/>
              </a:solidFill>
            </a:endParaRPr>
          </a:p>
        </p:txBody>
      </p:sp>
      <p:sp>
        <p:nvSpPr>
          <p:cNvPr id="8" name="PA_库_文本框 14"/>
          <p:cNvSpPr txBox="1"/>
          <p:nvPr>
            <p:custDataLst>
              <p:tags r:id="rId5"/>
            </p:custDataLst>
          </p:nvPr>
        </p:nvSpPr>
        <p:spPr>
          <a:xfrm>
            <a:off x="4626408" y="2584192"/>
            <a:ext cx="2688236" cy="307777"/>
          </a:xfrm>
          <a:prstGeom prst="rect">
            <a:avLst/>
          </a:prstGeom>
          <a:noFill/>
        </p:spPr>
        <p:txBody>
          <a:bodyPr wrap="none" lIns="0" tIns="0" rIns="0" bIns="0" rtlCol="0">
            <a:spAutoFit/>
          </a:bodyPr>
          <a:lstStyle/>
          <a:p>
            <a:r>
              <a:rPr lang="en-US" altLang="zh-CN" sz="2000" dirty="0">
                <a:solidFill>
                  <a:schemeClr val="bg1"/>
                </a:solidFill>
                <a:latin typeface="Segoe UI Black" panose="020B0A02040204020203" pitchFamily="34" charset="0"/>
                <a:ea typeface="Segoe UI Black" panose="020B0A02040204020203" pitchFamily="34" charset="0"/>
              </a:rPr>
              <a:t>diffusion</a:t>
            </a:r>
            <a:r>
              <a:rPr lang="zh-CN" altLang="en-US" sz="2000" dirty="0">
                <a:solidFill>
                  <a:schemeClr val="bg1"/>
                </a:solidFill>
                <a:latin typeface="Segoe UI Black" panose="020B0A02040204020203" pitchFamily="34" charset="0"/>
                <a:ea typeface="★流丽太行书" panose="03000809000000000000" pitchFamily="65" charset="-128"/>
              </a:rPr>
              <a:t>模型技术解读</a:t>
            </a:r>
          </a:p>
        </p:txBody>
      </p:sp>
      <p:sp>
        <p:nvSpPr>
          <p:cNvPr id="10" name="PA_库_形状 5570"/>
          <p:cNvSpPr/>
          <p:nvPr>
            <p:custDataLst>
              <p:tags r:id="rId6"/>
            </p:custDataLst>
          </p:nvPr>
        </p:nvSpPr>
        <p:spPr>
          <a:xfrm>
            <a:off x="4443390" y="3809254"/>
            <a:ext cx="366037" cy="427042"/>
          </a:xfrm>
          <a:custGeom>
            <a:avLst/>
            <a:gdLst/>
            <a:ahLst/>
            <a:cxnLst>
              <a:cxn ang="0">
                <a:pos x="wd2" y="hd2"/>
              </a:cxn>
              <a:cxn ang="5400000">
                <a:pos x="wd2" y="hd2"/>
              </a:cxn>
              <a:cxn ang="10800000">
                <a:pos x="wd2" y="hd2"/>
              </a:cxn>
              <a:cxn ang="16200000">
                <a:pos x="wd2" y="hd2"/>
              </a:cxn>
            </a:cxnLst>
            <a:rect l="0" t="0" r="r" b="b"/>
            <a:pathLst>
              <a:path w="21600" h="21600" extrusionOk="0">
                <a:moveTo>
                  <a:pt x="21600" y="6353"/>
                </a:moveTo>
                <a:cubicBezTo>
                  <a:pt x="21600" y="20329"/>
                  <a:pt x="21600" y="20329"/>
                  <a:pt x="21600" y="20329"/>
                </a:cubicBezTo>
                <a:cubicBezTo>
                  <a:pt x="21600" y="20965"/>
                  <a:pt x="20855" y="21600"/>
                  <a:pt x="20110" y="21600"/>
                </a:cubicBezTo>
                <a:cubicBezTo>
                  <a:pt x="1117" y="21600"/>
                  <a:pt x="1117" y="21600"/>
                  <a:pt x="1117" y="21600"/>
                </a:cubicBezTo>
                <a:cubicBezTo>
                  <a:pt x="372" y="21600"/>
                  <a:pt x="0" y="20965"/>
                  <a:pt x="0" y="20329"/>
                </a:cubicBezTo>
                <a:cubicBezTo>
                  <a:pt x="0" y="953"/>
                  <a:pt x="0" y="953"/>
                  <a:pt x="0" y="953"/>
                </a:cubicBezTo>
                <a:cubicBezTo>
                  <a:pt x="0" y="318"/>
                  <a:pt x="372" y="0"/>
                  <a:pt x="1117" y="0"/>
                </a:cubicBezTo>
                <a:cubicBezTo>
                  <a:pt x="13779" y="0"/>
                  <a:pt x="13779" y="0"/>
                  <a:pt x="13779" y="0"/>
                </a:cubicBezTo>
                <a:cubicBezTo>
                  <a:pt x="14524" y="0"/>
                  <a:pt x="15641" y="318"/>
                  <a:pt x="16386" y="635"/>
                </a:cubicBezTo>
                <a:cubicBezTo>
                  <a:pt x="20483" y="4447"/>
                  <a:pt x="20483" y="4447"/>
                  <a:pt x="20483" y="4447"/>
                </a:cubicBezTo>
                <a:cubicBezTo>
                  <a:pt x="21228" y="5082"/>
                  <a:pt x="21600" y="5718"/>
                  <a:pt x="21600" y="6353"/>
                </a:cubicBezTo>
                <a:close/>
                <a:moveTo>
                  <a:pt x="19738" y="7624"/>
                </a:moveTo>
                <a:cubicBezTo>
                  <a:pt x="13779" y="7624"/>
                  <a:pt x="13779" y="7624"/>
                  <a:pt x="13779" y="7624"/>
                </a:cubicBezTo>
                <a:cubicBezTo>
                  <a:pt x="13034" y="7624"/>
                  <a:pt x="12662" y="6988"/>
                  <a:pt x="12662" y="6353"/>
                </a:cubicBezTo>
                <a:cubicBezTo>
                  <a:pt x="12662" y="1588"/>
                  <a:pt x="12662" y="1588"/>
                  <a:pt x="12662" y="1588"/>
                </a:cubicBezTo>
                <a:cubicBezTo>
                  <a:pt x="1862" y="1588"/>
                  <a:pt x="1862" y="1588"/>
                  <a:pt x="1862" y="1588"/>
                </a:cubicBezTo>
                <a:cubicBezTo>
                  <a:pt x="1862" y="20012"/>
                  <a:pt x="1862" y="20012"/>
                  <a:pt x="1862" y="20012"/>
                </a:cubicBezTo>
                <a:cubicBezTo>
                  <a:pt x="19738" y="20012"/>
                  <a:pt x="19738" y="20012"/>
                  <a:pt x="19738" y="20012"/>
                </a:cubicBezTo>
                <a:lnTo>
                  <a:pt x="19738" y="7624"/>
                </a:lnTo>
                <a:close/>
                <a:moveTo>
                  <a:pt x="12662" y="10800"/>
                </a:moveTo>
                <a:cubicBezTo>
                  <a:pt x="12662" y="15247"/>
                  <a:pt x="12662" y="15247"/>
                  <a:pt x="12662" y="15247"/>
                </a:cubicBezTo>
                <a:cubicBezTo>
                  <a:pt x="12662" y="16200"/>
                  <a:pt x="11917" y="16835"/>
                  <a:pt x="10800" y="16835"/>
                </a:cubicBezTo>
                <a:cubicBezTo>
                  <a:pt x="5214" y="16835"/>
                  <a:pt x="5214" y="16835"/>
                  <a:pt x="5214" y="16835"/>
                </a:cubicBezTo>
                <a:cubicBezTo>
                  <a:pt x="4469" y="16835"/>
                  <a:pt x="3352" y="16200"/>
                  <a:pt x="3352" y="15247"/>
                </a:cubicBezTo>
                <a:cubicBezTo>
                  <a:pt x="3352" y="10800"/>
                  <a:pt x="3352" y="10800"/>
                  <a:pt x="3352" y="10800"/>
                </a:cubicBezTo>
                <a:cubicBezTo>
                  <a:pt x="3352" y="9847"/>
                  <a:pt x="4469" y="9212"/>
                  <a:pt x="5214" y="9212"/>
                </a:cubicBezTo>
                <a:cubicBezTo>
                  <a:pt x="10800" y="9212"/>
                  <a:pt x="10800" y="9212"/>
                  <a:pt x="10800" y="9212"/>
                </a:cubicBezTo>
                <a:cubicBezTo>
                  <a:pt x="11917" y="9212"/>
                  <a:pt x="12662" y="9847"/>
                  <a:pt x="12662" y="10800"/>
                </a:cubicBezTo>
                <a:close/>
                <a:moveTo>
                  <a:pt x="17876" y="9529"/>
                </a:moveTo>
                <a:cubicBezTo>
                  <a:pt x="17876" y="16518"/>
                  <a:pt x="17876" y="16518"/>
                  <a:pt x="17876" y="16518"/>
                </a:cubicBezTo>
                <a:cubicBezTo>
                  <a:pt x="17876" y="16518"/>
                  <a:pt x="17876" y="16835"/>
                  <a:pt x="17876" y="16835"/>
                </a:cubicBezTo>
                <a:cubicBezTo>
                  <a:pt x="17503" y="16835"/>
                  <a:pt x="17503" y="16835"/>
                  <a:pt x="17503" y="16835"/>
                </a:cubicBezTo>
                <a:cubicBezTo>
                  <a:pt x="17503" y="16835"/>
                  <a:pt x="17131" y="16835"/>
                  <a:pt x="17131" y="16835"/>
                </a:cubicBezTo>
                <a:cubicBezTo>
                  <a:pt x="13407" y="13659"/>
                  <a:pt x="13407" y="13659"/>
                  <a:pt x="13407" y="13659"/>
                </a:cubicBezTo>
                <a:cubicBezTo>
                  <a:pt x="13407" y="12388"/>
                  <a:pt x="13407" y="12388"/>
                  <a:pt x="13407" y="12388"/>
                </a:cubicBezTo>
                <a:cubicBezTo>
                  <a:pt x="17131" y="9212"/>
                  <a:pt x="17131" y="9212"/>
                  <a:pt x="17131" y="9212"/>
                </a:cubicBezTo>
                <a:cubicBezTo>
                  <a:pt x="17131" y="9212"/>
                  <a:pt x="17503" y="9212"/>
                  <a:pt x="17503" y="9212"/>
                </a:cubicBezTo>
                <a:cubicBezTo>
                  <a:pt x="17503" y="9212"/>
                  <a:pt x="17503" y="9212"/>
                  <a:pt x="17876" y="9212"/>
                </a:cubicBezTo>
                <a:cubicBezTo>
                  <a:pt x="17876" y="9212"/>
                  <a:pt x="17876" y="9529"/>
                  <a:pt x="17876" y="9529"/>
                </a:cubicBezTo>
                <a:close/>
                <a:moveTo>
                  <a:pt x="14524" y="6035"/>
                </a:moveTo>
                <a:cubicBezTo>
                  <a:pt x="19738" y="6035"/>
                  <a:pt x="19738" y="6035"/>
                  <a:pt x="19738" y="6035"/>
                </a:cubicBezTo>
                <a:cubicBezTo>
                  <a:pt x="19738" y="5718"/>
                  <a:pt x="19366" y="5718"/>
                  <a:pt x="19366" y="5718"/>
                </a:cubicBezTo>
                <a:cubicBezTo>
                  <a:pt x="14897" y="1906"/>
                  <a:pt x="14897" y="1906"/>
                  <a:pt x="14897" y="1906"/>
                </a:cubicBezTo>
                <a:cubicBezTo>
                  <a:pt x="14897" y="1588"/>
                  <a:pt x="14524" y="1588"/>
                  <a:pt x="14524" y="1588"/>
                </a:cubicBezTo>
                <a:lnTo>
                  <a:pt x="14524" y="6035"/>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a:noFill/>
            <a:miter lim="400000"/>
          </a:ln>
          <a:effectLst/>
        </p:spPr>
        <p:txBody>
          <a:bodyPr wrap="square" lIns="45713" tIns="45713" rIns="45713" bIns="45713" numCol="1" anchor="t">
            <a:noAutofit/>
          </a:bodyPr>
          <a:lstStyle/>
          <a:p>
            <a:pPr defTabSz="457200">
              <a:defRPr sz="2400">
                <a:solidFill>
                  <a:srgbClr val="000000"/>
                </a:solidFill>
                <a:latin typeface="Calibri" panose="020F0502020204030204"/>
                <a:ea typeface="Calibri" panose="020F0502020204030204"/>
                <a:cs typeface="Calibri" panose="020F0502020204030204"/>
                <a:sym typeface="Calibri" panose="020F0502020204030204"/>
              </a:defRPr>
            </a:pPr>
            <a:endParaRPr sz="2400">
              <a:solidFill>
                <a:schemeClr val="bg1"/>
              </a:solidFill>
            </a:endParaRPr>
          </a:p>
        </p:txBody>
      </p:sp>
      <p:sp>
        <p:nvSpPr>
          <p:cNvPr id="11" name="PA_库_文本框 16"/>
          <p:cNvSpPr txBox="1"/>
          <p:nvPr>
            <p:custDataLst>
              <p:tags r:id="rId7"/>
            </p:custDataLst>
          </p:nvPr>
        </p:nvSpPr>
        <p:spPr>
          <a:xfrm>
            <a:off x="5784632" y="3868884"/>
            <a:ext cx="3008837" cy="307777"/>
          </a:xfrm>
          <a:prstGeom prst="rect">
            <a:avLst/>
          </a:prstGeom>
          <a:noFill/>
        </p:spPr>
        <p:txBody>
          <a:bodyPr wrap="none" lIns="0" tIns="0" rIns="0" bIns="0" rtlCol="0">
            <a:spAutoFit/>
          </a:bodyPr>
          <a:lstStyle/>
          <a:p>
            <a:r>
              <a:rPr lang="en-US" altLang="zh-CN" sz="2000" dirty="0" smtClean="0">
                <a:solidFill>
                  <a:schemeClr val="bg1"/>
                </a:solidFill>
                <a:latin typeface="Segoe UI Black" panose="020B0A02040204020203" pitchFamily="34" charset="0"/>
                <a:ea typeface="Segoe UI Black" panose="020B0A02040204020203" pitchFamily="34" charset="0"/>
              </a:rPr>
              <a:t>stable diffusion</a:t>
            </a:r>
            <a:r>
              <a:rPr lang="zh-CN" altLang="en-US" sz="2000" dirty="0" smtClean="0">
                <a:solidFill>
                  <a:schemeClr val="bg1"/>
                </a:solidFill>
                <a:latin typeface="Segoe UI Black" panose="020B0A02040204020203" pitchFamily="34" charset="0"/>
                <a:ea typeface="★流丽太行书" panose="03000809000000000000" pitchFamily="65" charset="-128"/>
              </a:rPr>
              <a:t>实操展示</a:t>
            </a:r>
            <a:endParaRPr lang="zh-CN" altLang="en-US" sz="2000" dirty="0">
              <a:solidFill>
                <a:schemeClr val="bg1"/>
              </a:solidFill>
              <a:latin typeface="Segoe UI Black" panose="020B0A02040204020203" pitchFamily="34" charset="0"/>
              <a:ea typeface="★流丽太行书" panose="03000809000000000000" pitchFamily="65" charset="-128"/>
            </a:endParaRPr>
          </a:p>
        </p:txBody>
      </p:sp>
      <p:sp>
        <p:nvSpPr>
          <p:cNvPr id="13" name="PA_库_形状 5570"/>
          <p:cNvSpPr/>
          <p:nvPr>
            <p:custDataLst>
              <p:tags r:id="rId8"/>
            </p:custDataLst>
          </p:nvPr>
        </p:nvSpPr>
        <p:spPr>
          <a:xfrm>
            <a:off x="5355499" y="5119953"/>
            <a:ext cx="366037" cy="427042"/>
          </a:xfrm>
          <a:custGeom>
            <a:avLst/>
            <a:gdLst/>
            <a:ahLst/>
            <a:cxnLst>
              <a:cxn ang="0">
                <a:pos x="wd2" y="hd2"/>
              </a:cxn>
              <a:cxn ang="5400000">
                <a:pos x="wd2" y="hd2"/>
              </a:cxn>
              <a:cxn ang="10800000">
                <a:pos x="wd2" y="hd2"/>
              </a:cxn>
              <a:cxn ang="16200000">
                <a:pos x="wd2" y="hd2"/>
              </a:cxn>
            </a:cxnLst>
            <a:rect l="0" t="0" r="r" b="b"/>
            <a:pathLst>
              <a:path w="21600" h="21600" extrusionOk="0">
                <a:moveTo>
                  <a:pt x="21600" y="6353"/>
                </a:moveTo>
                <a:cubicBezTo>
                  <a:pt x="21600" y="20329"/>
                  <a:pt x="21600" y="20329"/>
                  <a:pt x="21600" y="20329"/>
                </a:cubicBezTo>
                <a:cubicBezTo>
                  <a:pt x="21600" y="20965"/>
                  <a:pt x="20855" y="21600"/>
                  <a:pt x="20110" y="21600"/>
                </a:cubicBezTo>
                <a:cubicBezTo>
                  <a:pt x="1117" y="21600"/>
                  <a:pt x="1117" y="21600"/>
                  <a:pt x="1117" y="21600"/>
                </a:cubicBezTo>
                <a:cubicBezTo>
                  <a:pt x="372" y="21600"/>
                  <a:pt x="0" y="20965"/>
                  <a:pt x="0" y="20329"/>
                </a:cubicBezTo>
                <a:cubicBezTo>
                  <a:pt x="0" y="953"/>
                  <a:pt x="0" y="953"/>
                  <a:pt x="0" y="953"/>
                </a:cubicBezTo>
                <a:cubicBezTo>
                  <a:pt x="0" y="318"/>
                  <a:pt x="372" y="0"/>
                  <a:pt x="1117" y="0"/>
                </a:cubicBezTo>
                <a:cubicBezTo>
                  <a:pt x="13779" y="0"/>
                  <a:pt x="13779" y="0"/>
                  <a:pt x="13779" y="0"/>
                </a:cubicBezTo>
                <a:cubicBezTo>
                  <a:pt x="14524" y="0"/>
                  <a:pt x="15641" y="318"/>
                  <a:pt x="16386" y="635"/>
                </a:cubicBezTo>
                <a:cubicBezTo>
                  <a:pt x="20483" y="4447"/>
                  <a:pt x="20483" y="4447"/>
                  <a:pt x="20483" y="4447"/>
                </a:cubicBezTo>
                <a:cubicBezTo>
                  <a:pt x="21228" y="5082"/>
                  <a:pt x="21600" y="5718"/>
                  <a:pt x="21600" y="6353"/>
                </a:cubicBezTo>
                <a:close/>
                <a:moveTo>
                  <a:pt x="19738" y="7624"/>
                </a:moveTo>
                <a:cubicBezTo>
                  <a:pt x="13779" y="7624"/>
                  <a:pt x="13779" y="7624"/>
                  <a:pt x="13779" y="7624"/>
                </a:cubicBezTo>
                <a:cubicBezTo>
                  <a:pt x="13034" y="7624"/>
                  <a:pt x="12662" y="6988"/>
                  <a:pt x="12662" y="6353"/>
                </a:cubicBezTo>
                <a:cubicBezTo>
                  <a:pt x="12662" y="1588"/>
                  <a:pt x="12662" y="1588"/>
                  <a:pt x="12662" y="1588"/>
                </a:cubicBezTo>
                <a:cubicBezTo>
                  <a:pt x="1862" y="1588"/>
                  <a:pt x="1862" y="1588"/>
                  <a:pt x="1862" y="1588"/>
                </a:cubicBezTo>
                <a:cubicBezTo>
                  <a:pt x="1862" y="20012"/>
                  <a:pt x="1862" y="20012"/>
                  <a:pt x="1862" y="20012"/>
                </a:cubicBezTo>
                <a:cubicBezTo>
                  <a:pt x="19738" y="20012"/>
                  <a:pt x="19738" y="20012"/>
                  <a:pt x="19738" y="20012"/>
                </a:cubicBezTo>
                <a:lnTo>
                  <a:pt x="19738" y="7624"/>
                </a:lnTo>
                <a:close/>
                <a:moveTo>
                  <a:pt x="12662" y="10800"/>
                </a:moveTo>
                <a:cubicBezTo>
                  <a:pt x="12662" y="15247"/>
                  <a:pt x="12662" y="15247"/>
                  <a:pt x="12662" y="15247"/>
                </a:cubicBezTo>
                <a:cubicBezTo>
                  <a:pt x="12662" y="16200"/>
                  <a:pt x="11917" y="16835"/>
                  <a:pt x="10800" y="16835"/>
                </a:cubicBezTo>
                <a:cubicBezTo>
                  <a:pt x="5214" y="16835"/>
                  <a:pt x="5214" y="16835"/>
                  <a:pt x="5214" y="16835"/>
                </a:cubicBezTo>
                <a:cubicBezTo>
                  <a:pt x="4469" y="16835"/>
                  <a:pt x="3352" y="16200"/>
                  <a:pt x="3352" y="15247"/>
                </a:cubicBezTo>
                <a:cubicBezTo>
                  <a:pt x="3352" y="10800"/>
                  <a:pt x="3352" y="10800"/>
                  <a:pt x="3352" y="10800"/>
                </a:cubicBezTo>
                <a:cubicBezTo>
                  <a:pt x="3352" y="9847"/>
                  <a:pt x="4469" y="9212"/>
                  <a:pt x="5214" y="9212"/>
                </a:cubicBezTo>
                <a:cubicBezTo>
                  <a:pt x="10800" y="9212"/>
                  <a:pt x="10800" y="9212"/>
                  <a:pt x="10800" y="9212"/>
                </a:cubicBezTo>
                <a:cubicBezTo>
                  <a:pt x="11917" y="9212"/>
                  <a:pt x="12662" y="9847"/>
                  <a:pt x="12662" y="10800"/>
                </a:cubicBezTo>
                <a:close/>
                <a:moveTo>
                  <a:pt x="17876" y="9529"/>
                </a:moveTo>
                <a:cubicBezTo>
                  <a:pt x="17876" y="16518"/>
                  <a:pt x="17876" y="16518"/>
                  <a:pt x="17876" y="16518"/>
                </a:cubicBezTo>
                <a:cubicBezTo>
                  <a:pt x="17876" y="16518"/>
                  <a:pt x="17876" y="16835"/>
                  <a:pt x="17876" y="16835"/>
                </a:cubicBezTo>
                <a:cubicBezTo>
                  <a:pt x="17503" y="16835"/>
                  <a:pt x="17503" y="16835"/>
                  <a:pt x="17503" y="16835"/>
                </a:cubicBezTo>
                <a:cubicBezTo>
                  <a:pt x="17503" y="16835"/>
                  <a:pt x="17131" y="16835"/>
                  <a:pt x="17131" y="16835"/>
                </a:cubicBezTo>
                <a:cubicBezTo>
                  <a:pt x="13407" y="13659"/>
                  <a:pt x="13407" y="13659"/>
                  <a:pt x="13407" y="13659"/>
                </a:cubicBezTo>
                <a:cubicBezTo>
                  <a:pt x="13407" y="12388"/>
                  <a:pt x="13407" y="12388"/>
                  <a:pt x="13407" y="12388"/>
                </a:cubicBezTo>
                <a:cubicBezTo>
                  <a:pt x="17131" y="9212"/>
                  <a:pt x="17131" y="9212"/>
                  <a:pt x="17131" y="9212"/>
                </a:cubicBezTo>
                <a:cubicBezTo>
                  <a:pt x="17131" y="9212"/>
                  <a:pt x="17503" y="9212"/>
                  <a:pt x="17503" y="9212"/>
                </a:cubicBezTo>
                <a:cubicBezTo>
                  <a:pt x="17503" y="9212"/>
                  <a:pt x="17503" y="9212"/>
                  <a:pt x="17876" y="9212"/>
                </a:cubicBezTo>
                <a:cubicBezTo>
                  <a:pt x="17876" y="9212"/>
                  <a:pt x="17876" y="9529"/>
                  <a:pt x="17876" y="9529"/>
                </a:cubicBezTo>
                <a:close/>
                <a:moveTo>
                  <a:pt x="14524" y="6035"/>
                </a:moveTo>
                <a:cubicBezTo>
                  <a:pt x="19738" y="6035"/>
                  <a:pt x="19738" y="6035"/>
                  <a:pt x="19738" y="6035"/>
                </a:cubicBezTo>
                <a:cubicBezTo>
                  <a:pt x="19738" y="5718"/>
                  <a:pt x="19366" y="5718"/>
                  <a:pt x="19366" y="5718"/>
                </a:cubicBezTo>
                <a:cubicBezTo>
                  <a:pt x="14897" y="1906"/>
                  <a:pt x="14897" y="1906"/>
                  <a:pt x="14897" y="1906"/>
                </a:cubicBezTo>
                <a:cubicBezTo>
                  <a:pt x="14897" y="1588"/>
                  <a:pt x="14524" y="1588"/>
                  <a:pt x="14524" y="1588"/>
                </a:cubicBezTo>
                <a:lnTo>
                  <a:pt x="14524" y="6035"/>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a:noFill/>
            <a:miter lim="400000"/>
          </a:ln>
          <a:effectLst/>
        </p:spPr>
        <p:txBody>
          <a:bodyPr wrap="square" lIns="45713" tIns="45713" rIns="45713" bIns="45713" numCol="1" anchor="t">
            <a:noAutofit/>
          </a:bodyPr>
          <a:lstStyle/>
          <a:p>
            <a:pPr defTabSz="457200">
              <a:defRPr sz="2400">
                <a:solidFill>
                  <a:srgbClr val="000000"/>
                </a:solidFill>
                <a:latin typeface="Calibri" panose="020F0502020204030204"/>
                <a:ea typeface="Calibri" panose="020F0502020204030204"/>
                <a:cs typeface="Calibri" panose="020F0502020204030204"/>
                <a:sym typeface="Calibri" panose="020F0502020204030204"/>
              </a:defRPr>
            </a:pPr>
            <a:endParaRPr sz="2400">
              <a:solidFill>
                <a:schemeClr val="bg1"/>
              </a:solidFill>
            </a:endParaRPr>
          </a:p>
        </p:txBody>
      </p:sp>
      <p:sp>
        <p:nvSpPr>
          <p:cNvPr id="14" name="PA_库_文本框 23"/>
          <p:cNvSpPr txBox="1"/>
          <p:nvPr>
            <p:custDataLst>
              <p:tags r:id="rId9"/>
            </p:custDataLst>
          </p:nvPr>
        </p:nvSpPr>
        <p:spPr>
          <a:xfrm>
            <a:off x="6664123" y="5208481"/>
            <a:ext cx="1016000" cy="307340"/>
          </a:xfrm>
          <a:prstGeom prst="rect">
            <a:avLst/>
          </a:prstGeom>
          <a:noFill/>
        </p:spPr>
        <p:txBody>
          <a:bodyPr wrap="none" lIns="0" tIns="0" rIns="0" bIns="0" rtlCol="0">
            <a:spAutoFit/>
          </a:bodyPr>
          <a:lstStyle/>
          <a:p>
            <a:r>
              <a:rPr lang="zh-CN" altLang="en-US" sz="2000" dirty="0">
                <a:solidFill>
                  <a:schemeClr val="bg1"/>
                </a:solidFill>
                <a:latin typeface="★流丽太行书" panose="03000809000000000000" pitchFamily="65" charset="-128"/>
                <a:ea typeface="★流丽太行书" panose="03000809000000000000" pitchFamily="65" charset="-128"/>
              </a:rPr>
              <a:t>行业前景</a:t>
            </a:r>
          </a:p>
        </p:txBody>
      </p:sp>
      <p:sp>
        <p:nvSpPr>
          <p:cNvPr id="16" name="PA_库_矩形 12"/>
          <p:cNvSpPr/>
          <p:nvPr>
            <p:custDataLst>
              <p:tags r:id="rId10"/>
            </p:custDataLst>
          </p:nvPr>
        </p:nvSpPr>
        <p:spPr>
          <a:xfrm>
            <a:off x="3765182" y="2276852"/>
            <a:ext cx="3912707" cy="757643"/>
          </a:xfrm>
          <a:prstGeom prst="rect">
            <a:avLst/>
          </a:prstGeom>
        </p:spPr>
        <p:txBody>
          <a:bodyPr wrap="square">
            <a:spAutoFit/>
          </a:bodyPr>
          <a:lstStyle/>
          <a:p>
            <a:pPr>
              <a:lnSpc>
                <a:spcPct val="150000"/>
              </a:lnSpc>
            </a:pPr>
            <a:r>
              <a:rPr lang="en-US" sz="3200" dirty="0" smtClean="0">
                <a:solidFill>
                  <a:schemeClr val="bg1"/>
                </a:solidFill>
                <a:latin typeface="华文琥珀" panose="02010800040101010101" pitchFamily="2" charset="-122"/>
                <a:ea typeface="华文琥珀" panose="02010800040101010101" pitchFamily="2" charset="-122"/>
                <a:cs typeface="Lato regular" panose="020F0502020204030203" pitchFamily="34" charset="0"/>
              </a:rPr>
              <a:t>02</a:t>
            </a:r>
            <a:endParaRPr lang="en-US" sz="3200" dirty="0">
              <a:solidFill>
                <a:schemeClr val="bg1"/>
              </a:solidFill>
              <a:latin typeface="华文琥珀" panose="02010800040101010101" pitchFamily="2" charset="-122"/>
              <a:ea typeface="华文琥珀" panose="02010800040101010101" pitchFamily="2" charset="-122"/>
              <a:cs typeface="Lato regular" panose="020F0502020204030203" pitchFamily="34" charset="0"/>
            </a:endParaRPr>
          </a:p>
        </p:txBody>
      </p:sp>
      <p:sp>
        <p:nvSpPr>
          <p:cNvPr id="17" name="PA_库_矩形 12"/>
          <p:cNvSpPr/>
          <p:nvPr>
            <p:custDataLst>
              <p:tags r:id="rId11"/>
            </p:custDataLst>
          </p:nvPr>
        </p:nvSpPr>
        <p:spPr>
          <a:xfrm>
            <a:off x="4949249" y="3643950"/>
            <a:ext cx="3912707" cy="757643"/>
          </a:xfrm>
          <a:prstGeom prst="rect">
            <a:avLst/>
          </a:prstGeom>
        </p:spPr>
        <p:txBody>
          <a:bodyPr wrap="square">
            <a:spAutoFit/>
          </a:bodyPr>
          <a:lstStyle/>
          <a:p>
            <a:pPr>
              <a:lnSpc>
                <a:spcPct val="150000"/>
              </a:lnSpc>
            </a:pPr>
            <a:r>
              <a:rPr lang="en-US" sz="3200" dirty="0" smtClean="0">
                <a:solidFill>
                  <a:schemeClr val="bg1"/>
                </a:solidFill>
                <a:latin typeface="华文琥珀" panose="02010800040101010101" pitchFamily="2" charset="-122"/>
                <a:ea typeface="华文琥珀" panose="02010800040101010101" pitchFamily="2" charset="-122"/>
                <a:cs typeface="Lato regular" panose="020F0502020204030203" pitchFamily="34" charset="0"/>
              </a:rPr>
              <a:t>03</a:t>
            </a:r>
            <a:endParaRPr lang="en-US" sz="3200" dirty="0">
              <a:solidFill>
                <a:schemeClr val="bg1"/>
              </a:solidFill>
              <a:latin typeface="华文琥珀" panose="02010800040101010101" pitchFamily="2" charset="-122"/>
              <a:ea typeface="华文琥珀" panose="02010800040101010101" pitchFamily="2" charset="-122"/>
              <a:cs typeface="Lato regular" panose="020F0502020204030203" pitchFamily="34" charset="0"/>
            </a:endParaRPr>
          </a:p>
        </p:txBody>
      </p:sp>
      <p:sp>
        <p:nvSpPr>
          <p:cNvPr id="18" name="PA_库_矩形 12"/>
          <p:cNvSpPr/>
          <p:nvPr>
            <p:custDataLst>
              <p:tags r:id="rId12"/>
            </p:custDataLst>
          </p:nvPr>
        </p:nvSpPr>
        <p:spPr>
          <a:xfrm>
            <a:off x="5784632" y="4895525"/>
            <a:ext cx="3912707" cy="757643"/>
          </a:xfrm>
          <a:prstGeom prst="rect">
            <a:avLst/>
          </a:prstGeom>
        </p:spPr>
        <p:txBody>
          <a:bodyPr wrap="square">
            <a:spAutoFit/>
          </a:bodyPr>
          <a:lstStyle/>
          <a:p>
            <a:pPr>
              <a:lnSpc>
                <a:spcPct val="150000"/>
              </a:lnSpc>
            </a:pPr>
            <a:r>
              <a:rPr lang="en-US" sz="3200" dirty="0" smtClean="0">
                <a:solidFill>
                  <a:schemeClr val="bg1"/>
                </a:solidFill>
                <a:latin typeface="华文琥珀" panose="02010800040101010101" pitchFamily="2" charset="-122"/>
                <a:ea typeface="华文琥珀" panose="02010800040101010101" pitchFamily="2" charset="-122"/>
                <a:cs typeface="Lato regular" panose="020F0502020204030203" pitchFamily="34" charset="0"/>
              </a:rPr>
              <a:t>04</a:t>
            </a:r>
            <a:endParaRPr lang="en-US" sz="3200" dirty="0">
              <a:solidFill>
                <a:schemeClr val="bg1"/>
              </a:solidFill>
              <a:latin typeface="华文琥珀" panose="02010800040101010101" pitchFamily="2" charset="-122"/>
              <a:ea typeface="华文琥珀" panose="02010800040101010101" pitchFamily="2" charset="-122"/>
              <a:cs typeface="Lato regular" panose="020F050202020403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250"/>
                                  </p:stCondLst>
                                  <p:endCondLst>
                                    <p:cond evt="begin" delay="0">
                                      <p:tn val="5"/>
                                    </p:cond>
                                  </p:endCondLst>
                                  <p:childTnLst>
                                    <p:set>
                                      <p:cBhvr>
                                        <p:cTn id="6" dur="1" fill="hold">
                                          <p:stCondLst>
                                            <p:cond delay="0"/>
                                          </p:stCondLst>
                                        </p:cTn>
                                        <p:tgtEl>
                                          <p:spTgt spid="3">
                                            <p:txEl>
                                              <p:charRg st="4294967295" end="4294967295"/>
                                            </p:txEl>
                                          </p:spTgt>
                                        </p:tgtEl>
                                        <p:attrNameLst>
                                          <p:attrName>style.visibility</p:attrName>
                                        </p:attrNameLst>
                                      </p:cBhvr>
                                      <p:to>
                                        <p:strVal val="visible"/>
                                      </p:to>
                                    </p:set>
                                    <p:anim calcmode="lin" valueType="num">
                                      <p:cBhvr additive="base">
                                        <p:cTn id="7" dur="1500" fill="hold"/>
                                        <p:tgtEl>
                                          <p:spTgt spid="3">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8" dur="1500" fill="hold"/>
                                        <p:tgtEl>
                                          <p:spTgt spid="3">
                                            <p:txEl>
                                              <p:charRg st="4294967295" end="4294967295"/>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1+#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1+#ppt_w/2"/>
                                          </p:val>
                                        </p:tav>
                                        <p:tav tm="100000">
                                          <p:val>
                                            <p:strVal val="#ppt_x"/>
                                          </p:val>
                                        </p:tav>
                                      </p:tavLst>
                                    </p:anim>
                                    <p:anim calcmode="lin" valueType="num">
                                      <p:cBhvr additive="base">
                                        <p:cTn id="16" dur="1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nodePh="1">
                                  <p:stCondLst>
                                    <p:cond delay="250"/>
                                  </p:stCondLst>
                                  <p:endCondLst>
                                    <p:cond evt="begin" delay="0">
                                      <p:tn val="17"/>
                                    </p:cond>
                                  </p:endCondLst>
                                  <p:childTnLst>
                                    <p:set>
                                      <p:cBhvr>
                                        <p:cTn id="18" dur="1" fill="hold">
                                          <p:stCondLst>
                                            <p:cond delay="0"/>
                                          </p:stCondLst>
                                        </p:cTn>
                                        <p:tgtEl>
                                          <p:spTgt spid="7">
                                            <p:txEl>
                                              <p:charRg st="4294967295" end="4294967295"/>
                                            </p:txEl>
                                          </p:spTgt>
                                        </p:tgtEl>
                                        <p:attrNameLst>
                                          <p:attrName>style.visibility</p:attrName>
                                        </p:attrNameLst>
                                      </p:cBhvr>
                                      <p:to>
                                        <p:strVal val="visible"/>
                                      </p:to>
                                    </p:set>
                                    <p:anim calcmode="lin" valueType="num">
                                      <p:cBhvr additive="base">
                                        <p:cTn id="19" dur="1500" fill="hold"/>
                                        <p:tgtEl>
                                          <p:spTgt spid="7">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20" dur="1500" fill="hold"/>
                                        <p:tgtEl>
                                          <p:spTgt spid="7">
                                            <p:txEl>
                                              <p:charRg st="4294967295" end="4294967295"/>
                                            </p:txEl>
                                          </p:spTgt>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500" fill="hold"/>
                                        <p:tgtEl>
                                          <p:spTgt spid="8"/>
                                        </p:tgtEl>
                                        <p:attrNameLst>
                                          <p:attrName>ppt_x</p:attrName>
                                        </p:attrNameLst>
                                      </p:cBhvr>
                                      <p:tavLst>
                                        <p:tav tm="0">
                                          <p:val>
                                            <p:strVal val="1+#ppt_w/2"/>
                                          </p:val>
                                        </p:tav>
                                        <p:tav tm="100000">
                                          <p:val>
                                            <p:strVal val="#ppt_x"/>
                                          </p:val>
                                        </p:tav>
                                      </p:tavLst>
                                    </p:anim>
                                    <p:anim calcmode="lin" valueType="num">
                                      <p:cBhvr additive="base">
                                        <p:cTn id="24" dur="1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nodePh="1">
                                  <p:stCondLst>
                                    <p:cond delay="250"/>
                                  </p:stCondLst>
                                  <p:endCondLst>
                                    <p:cond evt="begin" delay="0">
                                      <p:tn val="25"/>
                                    </p:cond>
                                  </p:endCondLst>
                                  <p:childTnLst>
                                    <p:set>
                                      <p:cBhvr>
                                        <p:cTn id="26" dur="1" fill="hold">
                                          <p:stCondLst>
                                            <p:cond delay="0"/>
                                          </p:stCondLst>
                                        </p:cTn>
                                        <p:tgtEl>
                                          <p:spTgt spid="10">
                                            <p:txEl>
                                              <p:charRg st="4294967295" end="4294967295"/>
                                            </p:txEl>
                                          </p:spTgt>
                                        </p:tgtEl>
                                        <p:attrNameLst>
                                          <p:attrName>style.visibility</p:attrName>
                                        </p:attrNameLst>
                                      </p:cBhvr>
                                      <p:to>
                                        <p:strVal val="visible"/>
                                      </p:to>
                                    </p:set>
                                    <p:anim calcmode="lin" valueType="num">
                                      <p:cBhvr additive="base">
                                        <p:cTn id="27" dur="1500" fill="hold"/>
                                        <p:tgtEl>
                                          <p:spTgt spid="10">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28" dur="1500" fill="hold"/>
                                        <p:tgtEl>
                                          <p:spTgt spid="10">
                                            <p:txEl>
                                              <p:charRg st="4294967295" end="4294967295"/>
                                            </p:txEl>
                                          </p:spTgt>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1500" fill="hold"/>
                                        <p:tgtEl>
                                          <p:spTgt spid="11"/>
                                        </p:tgtEl>
                                        <p:attrNameLst>
                                          <p:attrName>ppt_x</p:attrName>
                                        </p:attrNameLst>
                                      </p:cBhvr>
                                      <p:tavLst>
                                        <p:tav tm="0">
                                          <p:val>
                                            <p:strVal val="1+#ppt_w/2"/>
                                          </p:val>
                                        </p:tav>
                                        <p:tav tm="100000">
                                          <p:val>
                                            <p:strVal val="#ppt_x"/>
                                          </p:val>
                                        </p:tav>
                                      </p:tavLst>
                                    </p:anim>
                                    <p:anim calcmode="lin" valueType="num">
                                      <p:cBhvr additive="base">
                                        <p:cTn id="32" dur="1500" fill="hold"/>
                                        <p:tgtEl>
                                          <p:spTgt spid="11"/>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nodePh="1">
                                  <p:stCondLst>
                                    <p:cond delay="250"/>
                                  </p:stCondLst>
                                  <p:endCondLst>
                                    <p:cond evt="begin" delay="0">
                                      <p:tn val="33"/>
                                    </p:cond>
                                  </p:endCondLst>
                                  <p:childTnLst>
                                    <p:set>
                                      <p:cBhvr>
                                        <p:cTn id="34" dur="1" fill="hold">
                                          <p:stCondLst>
                                            <p:cond delay="0"/>
                                          </p:stCondLst>
                                        </p:cTn>
                                        <p:tgtEl>
                                          <p:spTgt spid="13">
                                            <p:txEl>
                                              <p:charRg st="4294967295" end="4294967295"/>
                                            </p:txEl>
                                          </p:spTgt>
                                        </p:tgtEl>
                                        <p:attrNameLst>
                                          <p:attrName>style.visibility</p:attrName>
                                        </p:attrNameLst>
                                      </p:cBhvr>
                                      <p:to>
                                        <p:strVal val="visible"/>
                                      </p:to>
                                    </p:set>
                                    <p:anim calcmode="lin" valueType="num">
                                      <p:cBhvr additive="base">
                                        <p:cTn id="35" dur="1500" fill="hold"/>
                                        <p:tgtEl>
                                          <p:spTgt spid="13">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36" dur="1500" fill="hold"/>
                                        <p:tgtEl>
                                          <p:spTgt spid="13">
                                            <p:txEl>
                                              <p:charRg st="4294967295" end="4294967295"/>
                                            </p:txEl>
                                          </p:spTgt>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25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1500" fill="hold"/>
                                        <p:tgtEl>
                                          <p:spTgt spid="14"/>
                                        </p:tgtEl>
                                        <p:attrNameLst>
                                          <p:attrName>ppt_x</p:attrName>
                                        </p:attrNameLst>
                                      </p:cBhvr>
                                      <p:tavLst>
                                        <p:tav tm="0">
                                          <p:val>
                                            <p:strVal val="1+#ppt_w/2"/>
                                          </p:val>
                                        </p:tav>
                                        <p:tav tm="100000">
                                          <p:val>
                                            <p:strVal val="#ppt_x"/>
                                          </p:val>
                                        </p:tav>
                                      </p:tavLst>
                                    </p:anim>
                                    <p:anim calcmode="lin" valueType="num">
                                      <p:cBhvr additive="base">
                                        <p:cTn id="40" dur="1500" fill="hold"/>
                                        <p:tgtEl>
                                          <p:spTgt spid="14"/>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25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1500" fill="hold"/>
                                        <p:tgtEl>
                                          <p:spTgt spid="16"/>
                                        </p:tgtEl>
                                        <p:attrNameLst>
                                          <p:attrName>ppt_x</p:attrName>
                                        </p:attrNameLst>
                                      </p:cBhvr>
                                      <p:tavLst>
                                        <p:tav tm="0">
                                          <p:val>
                                            <p:strVal val="1+#ppt_w/2"/>
                                          </p:val>
                                        </p:tav>
                                        <p:tav tm="100000">
                                          <p:val>
                                            <p:strVal val="#ppt_x"/>
                                          </p:val>
                                        </p:tav>
                                      </p:tavLst>
                                    </p:anim>
                                    <p:anim calcmode="lin" valueType="num">
                                      <p:cBhvr additive="base">
                                        <p:cTn id="44" dur="1500" fill="hold"/>
                                        <p:tgtEl>
                                          <p:spTgt spid="16"/>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25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1500" fill="hold"/>
                                        <p:tgtEl>
                                          <p:spTgt spid="17"/>
                                        </p:tgtEl>
                                        <p:attrNameLst>
                                          <p:attrName>ppt_x</p:attrName>
                                        </p:attrNameLst>
                                      </p:cBhvr>
                                      <p:tavLst>
                                        <p:tav tm="0">
                                          <p:val>
                                            <p:strVal val="1+#ppt_w/2"/>
                                          </p:val>
                                        </p:tav>
                                        <p:tav tm="100000">
                                          <p:val>
                                            <p:strVal val="#ppt_x"/>
                                          </p:val>
                                        </p:tav>
                                      </p:tavLst>
                                    </p:anim>
                                    <p:anim calcmode="lin" valueType="num">
                                      <p:cBhvr additive="base">
                                        <p:cTn id="48" dur="1500" fill="hold"/>
                                        <p:tgtEl>
                                          <p:spTgt spid="17"/>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1500" fill="hold"/>
                                        <p:tgtEl>
                                          <p:spTgt spid="18"/>
                                        </p:tgtEl>
                                        <p:attrNameLst>
                                          <p:attrName>ppt_x</p:attrName>
                                        </p:attrNameLst>
                                      </p:cBhvr>
                                      <p:tavLst>
                                        <p:tav tm="0">
                                          <p:val>
                                            <p:strVal val="1+#ppt_w/2"/>
                                          </p:val>
                                        </p:tav>
                                        <p:tav tm="100000">
                                          <p:val>
                                            <p:strVal val="#ppt_x"/>
                                          </p:val>
                                        </p:tav>
                                      </p:tavLst>
                                    </p:anim>
                                    <p:anim calcmode="lin" valueType="num">
                                      <p:cBhvr additive="base">
                                        <p:cTn id="52" dur="1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P spid="7" grpId="0" autoUpdateAnimBg="0"/>
      <p:bldP spid="8" grpId="0" autoUpdateAnimBg="0"/>
      <p:bldP spid="10" grpId="0" autoUpdateAnimBg="0"/>
      <p:bldP spid="11" grpId="0" autoUpdateAnimBg="0"/>
      <p:bldP spid="13" grpId="0" autoUpdateAnimBg="0"/>
      <p:bldP spid="14" grpId="0" autoUpdateAnimBg="0"/>
      <p:bldP spid="16" grpId="0" autoUpdateAnimBg="0"/>
      <p:bldP spid="17" grpId="0" autoUpdateAnimBg="0"/>
      <p:bldP spid="18"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A_库_图片 4"/>
          <p:cNvPicPr>
            <a:picLocks noChangeAspect="1"/>
          </p:cNvPicPr>
          <p:nvPr>
            <p:custDataLst>
              <p:tags r:id="rId1"/>
            </p:custDataLst>
          </p:nvPr>
        </p:nvPicPr>
        <p:blipFill rotWithShape="1">
          <a:blip r:embed="rId4">
            <a:extLst>
              <a:ext uri="{BEBA8EAE-BF5A-486C-A8C5-ECC9F3942E4B}">
                <a14:imgProps xmlns:a14="http://schemas.microsoft.com/office/drawing/2010/main">
                  <a14:imgLayer r:embed="rId5">
                    <a14:imgEffect>
                      <a14:backgroundRemoval t="14700" b="85733" l="7143" r="90776">
                        <a14:foregroundMark x1="7190" y1="20933" x2="10501" y2="20933"/>
                        <a14:foregroundMark x1="11826" y1="25867" x2="13340" y2="25867"/>
                        <a14:foregroundMark x1="53075" y1="23400" x2="54588" y2="24633"/>
                        <a14:foregroundMark x1="89735" y1="49833" x2="90823" y2="50467"/>
                        <a14:foregroundMark x1="21239" y1="68700" x2="22327" y2="69800"/>
                        <a14:foregroundMark x1="32876" y1="73967" x2="33538" y2="75533"/>
                        <a14:foregroundMark x1="52176" y1="85733" x2="53926" y2="85400"/>
                      </a14:backgroundRemoval>
                    </a14:imgEffect>
                  </a14:imgLayer>
                </a14:imgProps>
              </a:ext>
              <a:ext uri="{28A0092B-C50C-407E-A947-70E740481C1C}">
                <a14:useLocalDpi xmlns:a14="http://schemas.microsoft.com/office/drawing/2010/main" val="0"/>
              </a:ext>
            </a:extLst>
          </a:blip>
          <a:srcRect t="5923" b="5923"/>
          <a:stretch>
            <a:fillRect/>
          </a:stretch>
        </p:blipFill>
        <p:spPr>
          <a:xfrm rot="4907239">
            <a:off x="6356582" y="-4444344"/>
            <a:ext cx="10371044" cy="12974156"/>
          </a:xfrm>
          <a:prstGeom prst="rect">
            <a:avLst/>
          </a:prstGeom>
          <a:ln>
            <a:noFill/>
          </a:ln>
          <a:extLst>
            <a:ext uri="{91240B29-F687-4F45-9708-019B960494DF}">
              <a14:hiddenLine xmlns:a14="http://schemas.microsoft.com/office/drawing/2010/main">
                <a:solidFill>
                  <a:srgbClr val="FF0000"/>
                </a:solidFill>
              </a14:hiddenLine>
            </a:ext>
          </a:extLst>
        </p:spPr>
      </p:pic>
      <p:pic>
        <p:nvPicPr>
          <p:cNvPr id="2050" name="Picture 2" descr="C:\Users\Administrator\Desktop\ps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274" y="0"/>
            <a:ext cx="934636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9491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nodeType="withEffect">
                                  <p:stCondLst>
                                    <p:cond delay="25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500" fill="hold"/>
                                        <p:tgtEl>
                                          <p:spTgt spid="23"/>
                                        </p:tgtEl>
                                        <p:attrNameLst>
                                          <p:attrName>ppt_x</p:attrName>
                                        </p:attrNameLst>
                                      </p:cBhvr>
                                      <p:tavLst>
                                        <p:tav tm="0">
                                          <p:val>
                                            <p:strVal val="1+#ppt_w/2"/>
                                          </p:val>
                                        </p:tav>
                                        <p:tav tm="100000">
                                          <p:val>
                                            <p:strVal val="#ppt_x"/>
                                          </p:val>
                                        </p:tav>
                                      </p:tavLst>
                                    </p:anim>
                                    <p:anim calcmode="lin" valueType="num">
                                      <p:cBhvr additive="base">
                                        <p:cTn id="8" dur="1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A_库_图片 4"/>
          <p:cNvPicPr>
            <a:picLocks noChangeAspect="1"/>
          </p:cNvPicPr>
          <p:nvPr>
            <p:custDataLst>
              <p:tags r:id="rId1"/>
            </p:custDataLst>
          </p:nvPr>
        </p:nvPicPr>
        <p:blipFill rotWithShape="1">
          <a:blip r:embed="rId9">
            <a:extLst>
              <a:ext uri="{BEBA8EAE-BF5A-486C-A8C5-ECC9F3942E4B}">
                <a14:imgProps xmlns:a14="http://schemas.microsoft.com/office/drawing/2010/main">
                  <a14:imgLayer r:embed="rId10">
                    <a14:imgEffect>
                      <a14:backgroundRemoval t="14700" b="85733" l="7143" r="90776">
                        <a14:foregroundMark x1="7190" y1="20933" x2="10501" y2="20933"/>
                        <a14:foregroundMark x1="11826" y1="25867" x2="13340" y2="25867"/>
                        <a14:foregroundMark x1="53075" y1="23400" x2="54588" y2="24633"/>
                        <a14:foregroundMark x1="89735" y1="49833" x2="90823" y2="50467"/>
                        <a14:foregroundMark x1="21239" y1="68700" x2="22327" y2="69800"/>
                        <a14:foregroundMark x1="32876" y1="73967" x2="33538" y2="75533"/>
                        <a14:foregroundMark x1="52176" y1="85733" x2="53926" y2="85400"/>
                      </a14:backgroundRemoval>
                    </a14:imgEffect>
                  </a14:imgLayer>
                </a14:imgProps>
              </a:ext>
              <a:ext uri="{28A0092B-C50C-407E-A947-70E740481C1C}">
                <a14:useLocalDpi xmlns:a14="http://schemas.microsoft.com/office/drawing/2010/main" val="0"/>
              </a:ext>
            </a:extLst>
          </a:blip>
          <a:srcRect t="5923" b="5923"/>
          <a:stretch>
            <a:fillRect/>
          </a:stretch>
        </p:blipFill>
        <p:spPr>
          <a:xfrm rot="4907239">
            <a:off x="6356582" y="-4444344"/>
            <a:ext cx="10371044" cy="12974156"/>
          </a:xfrm>
          <a:prstGeom prst="rect">
            <a:avLst/>
          </a:prstGeom>
          <a:ln>
            <a:noFill/>
          </a:ln>
          <a:extLst>
            <a:ext uri="{91240B29-F687-4F45-9708-019B960494DF}">
              <a14:hiddenLine xmlns:a14="http://schemas.microsoft.com/office/drawing/2010/main">
                <a:solidFill>
                  <a:srgbClr val="FF0000"/>
                </a:solidFill>
              </a14:hiddenLine>
            </a:ext>
          </a:extLst>
        </p:spPr>
      </p:pic>
      <p:pic>
        <p:nvPicPr>
          <p:cNvPr id="108" name="图片 107"/>
          <p:cNvPicPr>
            <a:picLocks noChangeAspect="1"/>
          </p:cNvPicPr>
          <p:nvPr>
            <p:custDataLst>
              <p:tags r:id="rId2"/>
            </p:custDataLst>
          </p:nvPr>
        </p:nvPicPr>
        <p:blipFill>
          <a:blip r:embed="rId11"/>
          <a:stretch>
            <a:fillRect/>
          </a:stretch>
        </p:blipFill>
        <p:spPr>
          <a:xfrm>
            <a:off x="194945" y="290195"/>
            <a:ext cx="3783330" cy="3783330"/>
          </a:xfrm>
          <a:prstGeom prst="rect">
            <a:avLst/>
          </a:prstGeom>
          <a:noFill/>
          <a:ln w="9525">
            <a:noFill/>
          </a:ln>
        </p:spPr>
      </p:pic>
      <p:pic>
        <p:nvPicPr>
          <p:cNvPr id="110" name="图片 109"/>
          <p:cNvPicPr>
            <a:picLocks noChangeAspect="1"/>
          </p:cNvPicPr>
          <p:nvPr>
            <p:custDataLst>
              <p:tags r:id="rId3"/>
            </p:custDataLst>
          </p:nvPr>
        </p:nvPicPr>
        <p:blipFill>
          <a:blip r:embed="rId12"/>
          <a:stretch>
            <a:fillRect/>
          </a:stretch>
        </p:blipFill>
        <p:spPr>
          <a:xfrm>
            <a:off x="4098925" y="290195"/>
            <a:ext cx="3803904" cy="3803904"/>
          </a:xfrm>
          <a:prstGeom prst="rect">
            <a:avLst/>
          </a:prstGeom>
          <a:noFill/>
          <a:ln w="9525">
            <a:noFill/>
          </a:ln>
        </p:spPr>
      </p:pic>
      <p:pic>
        <p:nvPicPr>
          <p:cNvPr id="111" name="图片 110"/>
          <p:cNvPicPr>
            <a:picLocks noChangeAspect="1"/>
          </p:cNvPicPr>
          <p:nvPr>
            <p:custDataLst>
              <p:tags r:id="rId4"/>
            </p:custDataLst>
          </p:nvPr>
        </p:nvPicPr>
        <p:blipFill>
          <a:blip r:embed="rId13"/>
          <a:stretch>
            <a:fillRect/>
          </a:stretch>
        </p:blipFill>
        <p:spPr>
          <a:xfrm>
            <a:off x="8169275" y="235585"/>
            <a:ext cx="3608832" cy="3608832"/>
          </a:xfrm>
          <a:prstGeom prst="rect">
            <a:avLst/>
          </a:prstGeom>
          <a:noFill/>
          <a:ln w="9525">
            <a:noFill/>
          </a:ln>
        </p:spPr>
      </p:pic>
      <p:pic>
        <p:nvPicPr>
          <p:cNvPr id="112" name="图片 111"/>
          <p:cNvPicPr>
            <a:picLocks noChangeAspect="1"/>
          </p:cNvPicPr>
          <p:nvPr>
            <p:custDataLst>
              <p:tags r:id="rId5"/>
            </p:custDataLst>
          </p:nvPr>
        </p:nvPicPr>
        <p:blipFill>
          <a:blip r:embed="rId14"/>
          <a:stretch>
            <a:fillRect/>
          </a:stretch>
        </p:blipFill>
        <p:spPr>
          <a:xfrm>
            <a:off x="2476500" y="3175635"/>
            <a:ext cx="3514090" cy="3491865"/>
          </a:xfrm>
          <a:prstGeom prst="rect">
            <a:avLst/>
          </a:prstGeom>
          <a:noFill/>
          <a:ln w="9525">
            <a:noFill/>
          </a:ln>
        </p:spPr>
      </p:pic>
      <p:pic>
        <p:nvPicPr>
          <p:cNvPr id="113" name="图片 112"/>
          <p:cNvPicPr>
            <a:picLocks noChangeAspect="1"/>
          </p:cNvPicPr>
          <p:nvPr>
            <p:custDataLst>
              <p:tags r:id="rId6"/>
            </p:custDataLst>
          </p:nvPr>
        </p:nvPicPr>
        <p:blipFill>
          <a:blip r:embed="rId15"/>
          <a:stretch>
            <a:fillRect/>
          </a:stretch>
        </p:blipFill>
        <p:spPr>
          <a:xfrm>
            <a:off x="6134100" y="3175635"/>
            <a:ext cx="3511296" cy="3511296"/>
          </a:xfrm>
          <a:prstGeom prst="rect">
            <a:avLst/>
          </a:prstGeom>
          <a:noFill/>
          <a:ln w="9525">
            <a:noFill/>
          </a:ln>
        </p:spPr>
      </p:pic>
    </p:spTree>
    <p:extLst>
      <p:ext uri="{BB962C8B-B14F-4D97-AF65-F5344CB8AC3E}">
        <p14:creationId xmlns:p14="http://schemas.microsoft.com/office/powerpoint/2010/main" val="160152021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nodeType="withEffect">
                                  <p:stCondLst>
                                    <p:cond delay="25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500" fill="hold"/>
                                        <p:tgtEl>
                                          <p:spTgt spid="23"/>
                                        </p:tgtEl>
                                        <p:attrNameLst>
                                          <p:attrName>ppt_x</p:attrName>
                                        </p:attrNameLst>
                                      </p:cBhvr>
                                      <p:tavLst>
                                        <p:tav tm="0">
                                          <p:val>
                                            <p:strVal val="1+#ppt_w/2"/>
                                          </p:val>
                                        </p:tav>
                                        <p:tav tm="100000">
                                          <p:val>
                                            <p:strVal val="#ppt_x"/>
                                          </p:val>
                                        </p:tav>
                                      </p:tavLst>
                                    </p:anim>
                                    <p:anim calcmode="lin" valueType="num">
                                      <p:cBhvr additive="base">
                                        <p:cTn id="8" dur="1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50046"/>
        </a:solidFill>
        <a:effectLst/>
      </p:bgPr>
    </p:bg>
    <p:spTree>
      <p:nvGrpSpPr>
        <p:cNvPr id="1" name=""/>
        <p:cNvGrpSpPr/>
        <p:nvPr/>
      </p:nvGrpSpPr>
      <p:grpSpPr>
        <a:xfrm>
          <a:off x="0" y="0"/>
          <a:ext cx="0" cy="0"/>
          <a:chOff x="0" y="0"/>
          <a:chExt cx="0" cy="0"/>
        </a:xfrm>
      </p:grpSpPr>
      <p:sp>
        <p:nvSpPr>
          <p:cNvPr id="36" name="Oval 35"/>
          <p:cNvSpPr/>
          <p:nvPr/>
        </p:nvSpPr>
        <p:spPr>
          <a:xfrm>
            <a:off x="6678537" y="3098843"/>
            <a:ext cx="665869" cy="66587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3600" dirty="0">
              <a:latin typeface="Raleway" panose="020B0503030101060003" pitchFamily="34" charset="0"/>
            </a:endParaRPr>
          </a:p>
        </p:txBody>
      </p:sp>
      <p:sp>
        <p:nvSpPr>
          <p:cNvPr id="37" name="Oval 36"/>
          <p:cNvSpPr/>
          <p:nvPr/>
        </p:nvSpPr>
        <p:spPr>
          <a:xfrm>
            <a:off x="6678537" y="4188520"/>
            <a:ext cx="665869" cy="665869"/>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3600">
              <a:latin typeface="Raleway" panose="020B0503030101060003" pitchFamily="34" charset="0"/>
            </a:endParaRPr>
          </a:p>
        </p:txBody>
      </p:sp>
      <p:sp>
        <p:nvSpPr>
          <p:cNvPr id="39" name="Rectangle 38"/>
          <p:cNvSpPr>
            <a:spLocks noChangeArrowheads="1"/>
          </p:cNvSpPr>
          <p:nvPr/>
        </p:nvSpPr>
        <p:spPr bwMode="auto">
          <a:xfrm>
            <a:off x="7592818" y="3071066"/>
            <a:ext cx="3962678" cy="66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1828800"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1828800"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1828800" eaLnBrk="0" fontAlgn="base" hangingPunct="0">
              <a:spcBef>
                <a:spcPct val="0"/>
              </a:spcBef>
              <a:spcAft>
                <a:spcPct val="0"/>
              </a:spcAft>
              <a:defRPr sz="3600">
                <a:solidFill>
                  <a:schemeClr val="tx1"/>
                </a:solidFill>
                <a:latin typeface="Calibri" panose="020F0502020204030204" pitchFamily="34" charset="0"/>
              </a:defRPr>
            </a:lvl9pPr>
          </a:lstStyle>
          <a:p>
            <a:pPr eaLnBrk="1" hangingPunct="1">
              <a:lnSpc>
                <a:spcPct val="130000"/>
              </a:lnSpc>
            </a:pPr>
            <a:r>
              <a:rPr lang="zh-CN" altLang="en-US" sz="3200" dirty="0" smtClean="0">
                <a:solidFill>
                  <a:schemeClr val="bg1"/>
                </a:solidFill>
                <a:latin typeface="Raleway" panose="020B0503030101060003" pitchFamily="34" charset="0"/>
                <a:ea typeface="Lato Medium" panose="020F0502020204030203" pitchFamily="34" charset="0"/>
                <a:cs typeface="Lato Medium" panose="020F0502020204030203" pitchFamily="34" charset="0"/>
              </a:rPr>
              <a:t>优势和应用</a:t>
            </a:r>
            <a:endParaRPr lang="en-US" altLang="en-US" sz="3200" dirty="0">
              <a:solidFill>
                <a:schemeClr val="bg1"/>
              </a:solidFill>
              <a:latin typeface="Raleway" panose="020B0503030101060003" pitchFamily="34" charset="0"/>
              <a:ea typeface="Lato Medium" panose="020F0502020204030203" pitchFamily="34" charset="0"/>
              <a:cs typeface="Lato Medium" panose="020F0502020204030203" pitchFamily="34" charset="0"/>
            </a:endParaRPr>
          </a:p>
        </p:txBody>
      </p:sp>
      <p:sp>
        <p:nvSpPr>
          <p:cNvPr id="40" name="Rectangle 39"/>
          <p:cNvSpPr>
            <a:spLocks noChangeArrowheads="1"/>
          </p:cNvSpPr>
          <p:nvPr/>
        </p:nvSpPr>
        <p:spPr bwMode="auto">
          <a:xfrm>
            <a:off x="7592818" y="4115505"/>
            <a:ext cx="3962678" cy="66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1828800"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1828800"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1828800" eaLnBrk="0" fontAlgn="base" hangingPunct="0">
              <a:spcBef>
                <a:spcPct val="0"/>
              </a:spcBef>
              <a:spcAft>
                <a:spcPct val="0"/>
              </a:spcAft>
              <a:defRPr sz="3600">
                <a:solidFill>
                  <a:schemeClr val="tx1"/>
                </a:solidFill>
                <a:latin typeface="Calibri" panose="020F0502020204030204" pitchFamily="34" charset="0"/>
              </a:defRPr>
            </a:lvl9pPr>
          </a:lstStyle>
          <a:p>
            <a:pPr eaLnBrk="1" hangingPunct="1">
              <a:lnSpc>
                <a:spcPct val="130000"/>
              </a:lnSpc>
            </a:pPr>
            <a:r>
              <a:rPr lang="zh-CN" altLang="en-US" sz="3200" dirty="0">
                <a:solidFill>
                  <a:schemeClr val="bg1"/>
                </a:solidFill>
                <a:latin typeface="Raleway" panose="020B0503030101060003" pitchFamily="34" charset="0"/>
                <a:ea typeface="Lato Medium" panose="020F0502020204030203" pitchFamily="34" charset="0"/>
                <a:cs typeface="Lato Medium" panose="020F0502020204030203" pitchFamily="34" charset="0"/>
              </a:rPr>
              <a:t>缺</a:t>
            </a:r>
            <a:r>
              <a:rPr lang="zh-CN" altLang="en-US" sz="3200" dirty="0" smtClean="0">
                <a:solidFill>
                  <a:schemeClr val="bg1"/>
                </a:solidFill>
                <a:latin typeface="Raleway" panose="020B0503030101060003" pitchFamily="34" charset="0"/>
                <a:ea typeface="Lato Medium" panose="020F0502020204030203" pitchFamily="34" charset="0"/>
                <a:cs typeface="Lato Medium" panose="020F0502020204030203" pitchFamily="34" charset="0"/>
              </a:rPr>
              <a:t>点和弊端</a:t>
            </a:r>
            <a:endParaRPr lang="en-US" altLang="en-US" sz="3200" dirty="0">
              <a:solidFill>
                <a:schemeClr val="bg1"/>
              </a:solidFill>
              <a:latin typeface="Raleway" panose="020B0503030101060003" pitchFamily="34" charset="0"/>
              <a:ea typeface="Lato Medium" panose="020F0502020204030203" pitchFamily="34" charset="0"/>
              <a:cs typeface="Lato Medium" panose="020F0502020204030203" pitchFamily="34" charset="0"/>
            </a:endParaRPr>
          </a:p>
        </p:txBody>
      </p:sp>
      <p:sp>
        <p:nvSpPr>
          <p:cNvPr id="42" name="Shape 2755"/>
          <p:cNvSpPr/>
          <p:nvPr/>
        </p:nvSpPr>
        <p:spPr>
          <a:xfrm>
            <a:off x="6911075" y="3309160"/>
            <a:ext cx="200793" cy="245237"/>
          </a:xfrm>
          <a:custGeom>
            <a:avLst/>
            <a:gdLst/>
            <a:ahLst/>
            <a:cxnLst>
              <a:cxn ang="0">
                <a:pos x="wd2" y="hd2"/>
              </a:cxn>
              <a:cxn ang="5400000">
                <a:pos x="wd2" y="hd2"/>
              </a:cxn>
              <a:cxn ang="10800000">
                <a:pos x="wd2" y="hd2"/>
              </a:cxn>
              <a:cxn ang="16200000">
                <a:pos x="wd2" y="hd2"/>
              </a:cxn>
            </a:cxnLst>
            <a:rect l="0" t="0" r="r" b="b"/>
            <a:pathLst>
              <a:path w="21600" h="21600" extrusionOk="0">
                <a:moveTo>
                  <a:pt x="20400" y="4909"/>
                </a:moveTo>
                <a:lnTo>
                  <a:pt x="19200" y="4909"/>
                </a:lnTo>
                <a:lnTo>
                  <a:pt x="19200" y="2945"/>
                </a:lnTo>
                <a:cubicBezTo>
                  <a:pt x="19200" y="2674"/>
                  <a:pt x="18932" y="2455"/>
                  <a:pt x="18600" y="2455"/>
                </a:cubicBezTo>
                <a:cubicBezTo>
                  <a:pt x="18268" y="2455"/>
                  <a:pt x="18000" y="2674"/>
                  <a:pt x="18000" y="2945"/>
                </a:cubicBezTo>
                <a:lnTo>
                  <a:pt x="18000" y="4909"/>
                </a:lnTo>
                <a:lnTo>
                  <a:pt x="16800" y="4909"/>
                </a:lnTo>
                <a:lnTo>
                  <a:pt x="16800" y="2945"/>
                </a:lnTo>
                <a:cubicBezTo>
                  <a:pt x="16800" y="2674"/>
                  <a:pt x="16532" y="2455"/>
                  <a:pt x="16200" y="2455"/>
                </a:cubicBezTo>
                <a:cubicBezTo>
                  <a:pt x="15868" y="2455"/>
                  <a:pt x="15600" y="2674"/>
                  <a:pt x="15600" y="2945"/>
                </a:cubicBezTo>
                <a:lnTo>
                  <a:pt x="15600" y="4909"/>
                </a:lnTo>
                <a:lnTo>
                  <a:pt x="14400" y="4909"/>
                </a:lnTo>
                <a:lnTo>
                  <a:pt x="14400" y="2455"/>
                </a:lnTo>
                <a:cubicBezTo>
                  <a:pt x="14400" y="2183"/>
                  <a:pt x="14132" y="1964"/>
                  <a:pt x="13800" y="1964"/>
                </a:cubicBezTo>
                <a:cubicBezTo>
                  <a:pt x="13468" y="1964"/>
                  <a:pt x="13200" y="2183"/>
                  <a:pt x="13200" y="2455"/>
                </a:cubicBezTo>
                <a:lnTo>
                  <a:pt x="13200" y="4909"/>
                </a:lnTo>
                <a:lnTo>
                  <a:pt x="12000" y="4909"/>
                </a:lnTo>
                <a:lnTo>
                  <a:pt x="12000" y="2945"/>
                </a:lnTo>
                <a:cubicBezTo>
                  <a:pt x="12000" y="2674"/>
                  <a:pt x="11732" y="2455"/>
                  <a:pt x="11400" y="2455"/>
                </a:cubicBezTo>
                <a:cubicBezTo>
                  <a:pt x="11068" y="2455"/>
                  <a:pt x="10800" y="2674"/>
                  <a:pt x="10800" y="2945"/>
                </a:cubicBezTo>
                <a:lnTo>
                  <a:pt x="10800" y="4909"/>
                </a:lnTo>
                <a:lnTo>
                  <a:pt x="9600" y="4909"/>
                </a:lnTo>
                <a:lnTo>
                  <a:pt x="9600" y="2455"/>
                </a:lnTo>
                <a:cubicBezTo>
                  <a:pt x="9600" y="2183"/>
                  <a:pt x="9332" y="1964"/>
                  <a:pt x="9000" y="1964"/>
                </a:cubicBezTo>
                <a:cubicBezTo>
                  <a:pt x="8668" y="1964"/>
                  <a:pt x="8400" y="2183"/>
                  <a:pt x="8400" y="2455"/>
                </a:cubicBezTo>
                <a:lnTo>
                  <a:pt x="8400" y="4909"/>
                </a:lnTo>
                <a:lnTo>
                  <a:pt x="6000" y="4909"/>
                </a:lnTo>
                <a:lnTo>
                  <a:pt x="6000" y="2945"/>
                </a:lnTo>
                <a:cubicBezTo>
                  <a:pt x="6000" y="2674"/>
                  <a:pt x="5732" y="2455"/>
                  <a:pt x="5400" y="2455"/>
                </a:cubicBezTo>
                <a:cubicBezTo>
                  <a:pt x="5068" y="2455"/>
                  <a:pt x="4800" y="2674"/>
                  <a:pt x="4800" y="2945"/>
                </a:cubicBezTo>
                <a:lnTo>
                  <a:pt x="4800" y="4909"/>
                </a:lnTo>
                <a:lnTo>
                  <a:pt x="3600" y="4909"/>
                </a:lnTo>
                <a:lnTo>
                  <a:pt x="3600" y="2455"/>
                </a:lnTo>
                <a:cubicBezTo>
                  <a:pt x="3600" y="2183"/>
                  <a:pt x="3332" y="1964"/>
                  <a:pt x="3000" y="1964"/>
                </a:cubicBezTo>
                <a:cubicBezTo>
                  <a:pt x="2668" y="1964"/>
                  <a:pt x="2400" y="2183"/>
                  <a:pt x="2400" y="2455"/>
                </a:cubicBezTo>
                <a:lnTo>
                  <a:pt x="2400" y="4909"/>
                </a:lnTo>
                <a:lnTo>
                  <a:pt x="1200" y="4909"/>
                </a:lnTo>
                <a:lnTo>
                  <a:pt x="1200" y="982"/>
                </a:lnTo>
                <a:lnTo>
                  <a:pt x="20400" y="982"/>
                </a:lnTo>
                <a:cubicBezTo>
                  <a:pt x="20400" y="982"/>
                  <a:pt x="20400" y="4909"/>
                  <a:pt x="20400" y="4909"/>
                </a:cubicBezTo>
                <a:close/>
                <a:moveTo>
                  <a:pt x="20400" y="10309"/>
                </a:moveTo>
                <a:lnTo>
                  <a:pt x="19200" y="10309"/>
                </a:lnTo>
                <a:lnTo>
                  <a:pt x="19200" y="7855"/>
                </a:lnTo>
                <a:cubicBezTo>
                  <a:pt x="19200" y="7583"/>
                  <a:pt x="18932" y="7364"/>
                  <a:pt x="18600" y="7364"/>
                </a:cubicBezTo>
                <a:cubicBezTo>
                  <a:pt x="18268" y="7364"/>
                  <a:pt x="18000" y="7583"/>
                  <a:pt x="18000" y="7855"/>
                </a:cubicBezTo>
                <a:lnTo>
                  <a:pt x="18000" y="10309"/>
                </a:lnTo>
                <a:lnTo>
                  <a:pt x="16800" y="10309"/>
                </a:lnTo>
                <a:lnTo>
                  <a:pt x="16800" y="7364"/>
                </a:lnTo>
                <a:cubicBezTo>
                  <a:pt x="16800" y="7092"/>
                  <a:pt x="16532" y="6873"/>
                  <a:pt x="16200" y="6873"/>
                </a:cubicBezTo>
                <a:cubicBezTo>
                  <a:pt x="15868" y="6873"/>
                  <a:pt x="15600" y="7092"/>
                  <a:pt x="15600" y="7364"/>
                </a:cubicBezTo>
                <a:lnTo>
                  <a:pt x="15600" y="10309"/>
                </a:lnTo>
                <a:lnTo>
                  <a:pt x="14400" y="10309"/>
                </a:lnTo>
                <a:lnTo>
                  <a:pt x="14400" y="7855"/>
                </a:lnTo>
                <a:cubicBezTo>
                  <a:pt x="14400" y="7583"/>
                  <a:pt x="14132" y="7364"/>
                  <a:pt x="13800" y="7364"/>
                </a:cubicBezTo>
                <a:cubicBezTo>
                  <a:pt x="13468" y="7364"/>
                  <a:pt x="13200" y="7583"/>
                  <a:pt x="13200" y="7855"/>
                </a:cubicBezTo>
                <a:lnTo>
                  <a:pt x="13200" y="10309"/>
                </a:lnTo>
                <a:lnTo>
                  <a:pt x="12000" y="10309"/>
                </a:lnTo>
                <a:lnTo>
                  <a:pt x="12000" y="7364"/>
                </a:lnTo>
                <a:cubicBezTo>
                  <a:pt x="12000" y="7092"/>
                  <a:pt x="11732" y="6873"/>
                  <a:pt x="11400" y="6873"/>
                </a:cubicBezTo>
                <a:cubicBezTo>
                  <a:pt x="11068" y="6873"/>
                  <a:pt x="10800" y="7092"/>
                  <a:pt x="10800" y="7364"/>
                </a:cubicBezTo>
                <a:lnTo>
                  <a:pt x="10800" y="10309"/>
                </a:lnTo>
                <a:lnTo>
                  <a:pt x="8400" y="10309"/>
                </a:lnTo>
                <a:lnTo>
                  <a:pt x="8400" y="7855"/>
                </a:lnTo>
                <a:cubicBezTo>
                  <a:pt x="8400" y="7583"/>
                  <a:pt x="8132" y="7364"/>
                  <a:pt x="7800" y="7364"/>
                </a:cubicBezTo>
                <a:cubicBezTo>
                  <a:pt x="7468" y="7364"/>
                  <a:pt x="7200" y="7583"/>
                  <a:pt x="7200" y="7855"/>
                </a:cubicBezTo>
                <a:lnTo>
                  <a:pt x="7200" y="10309"/>
                </a:lnTo>
                <a:lnTo>
                  <a:pt x="6000" y="10309"/>
                </a:lnTo>
                <a:lnTo>
                  <a:pt x="6000" y="7855"/>
                </a:lnTo>
                <a:cubicBezTo>
                  <a:pt x="6000" y="7583"/>
                  <a:pt x="5732" y="7364"/>
                  <a:pt x="5400" y="7364"/>
                </a:cubicBezTo>
                <a:cubicBezTo>
                  <a:pt x="5068" y="7364"/>
                  <a:pt x="4800" y="7583"/>
                  <a:pt x="4800" y="7855"/>
                </a:cubicBezTo>
                <a:lnTo>
                  <a:pt x="4800" y="10309"/>
                </a:lnTo>
                <a:lnTo>
                  <a:pt x="3600" y="10309"/>
                </a:lnTo>
                <a:lnTo>
                  <a:pt x="3600" y="7364"/>
                </a:lnTo>
                <a:cubicBezTo>
                  <a:pt x="3600" y="7092"/>
                  <a:pt x="3332" y="6873"/>
                  <a:pt x="3000" y="6873"/>
                </a:cubicBezTo>
                <a:cubicBezTo>
                  <a:pt x="2668" y="6873"/>
                  <a:pt x="2400" y="7092"/>
                  <a:pt x="2400" y="7364"/>
                </a:cubicBezTo>
                <a:lnTo>
                  <a:pt x="2400" y="10309"/>
                </a:lnTo>
                <a:lnTo>
                  <a:pt x="1200" y="10309"/>
                </a:lnTo>
                <a:lnTo>
                  <a:pt x="1200" y="5891"/>
                </a:lnTo>
                <a:lnTo>
                  <a:pt x="20400" y="5891"/>
                </a:lnTo>
                <a:cubicBezTo>
                  <a:pt x="20400" y="5891"/>
                  <a:pt x="20400" y="10309"/>
                  <a:pt x="20400" y="10309"/>
                </a:cubicBezTo>
                <a:close/>
                <a:moveTo>
                  <a:pt x="20400" y="15709"/>
                </a:moveTo>
                <a:lnTo>
                  <a:pt x="19200" y="15709"/>
                </a:lnTo>
                <a:lnTo>
                  <a:pt x="19200" y="13255"/>
                </a:lnTo>
                <a:cubicBezTo>
                  <a:pt x="19200" y="12983"/>
                  <a:pt x="18932" y="12764"/>
                  <a:pt x="18600" y="12764"/>
                </a:cubicBezTo>
                <a:cubicBezTo>
                  <a:pt x="18268" y="12764"/>
                  <a:pt x="18000" y="12983"/>
                  <a:pt x="18000" y="13255"/>
                </a:cubicBezTo>
                <a:lnTo>
                  <a:pt x="18000" y="15709"/>
                </a:lnTo>
                <a:lnTo>
                  <a:pt x="16800" y="15709"/>
                </a:lnTo>
                <a:lnTo>
                  <a:pt x="16800" y="13255"/>
                </a:lnTo>
                <a:cubicBezTo>
                  <a:pt x="16800" y="12983"/>
                  <a:pt x="16532" y="12764"/>
                  <a:pt x="16200" y="12764"/>
                </a:cubicBezTo>
                <a:cubicBezTo>
                  <a:pt x="15868" y="12764"/>
                  <a:pt x="15600" y="12983"/>
                  <a:pt x="15600" y="13255"/>
                </a:cubicBezTo>
                <a:lnTo>
                  <a:pt x="15600" y="15709"/>
                </a:lnTo>
                <a:lnTo>
                  <a:pt x="13200" y="15709"/>
                </a:lnTo>
                <a:lnTo>
                  <a:pt x="13200" y="13745"/>
                </a:lnTo>
                <a:cubicBezTo>
                  <a:pt x="13200" y="13474"/>
                  <a:pt x="12932" y="13255"/>
                  <a:pt x="12600" y="13255"/>
                </a:cubicBezTo>
                <a:cubicBezTo>
                  <a:pt x="12268" y="13255"/>
                  <a:pt x="12000" y="13474"/>
                  <a:pt x="12000" y="13745"/>
                </a:cubicBezTo>
                <a:lnTo>
                  <a:pt x="12000" y="15709"/>
                </a:lnTo>
                <a:lnTo>
                  <a:pt x="10800" y="15709"/>
                </a:lnTo>
                <a:lnTo>
                  <a:pt x="10800" y="13745"/>
                </a:lnTo>
                <a:cubicBezTo>
                  <a:pt x="10800" y="13474"/>
                  <a:pt x="10532" y="13255"/>
                  <a:pt x="10200" y="13255"/>
                </a:cubicBezTo>
                <a:cubicBezTo>
                  <a:pt x="9868" y="13255"/>
                  <a:pt x="9600" y="13474"/>
                  <a:pt x="9600" y="13745"/>
                </a:cubicBezTo>
                <a:lnTo>
                  <a:pt x="9600" y="15709"/>
                </a:lnTo>
                <a:lnTo>
                  <a:pt x="8400" y="15709"/>
                </a:lnTo>
                <a:lnTo>
                  <a:pt x="8400" y="13255"/>
                </a:lnTo>
                <a:cubicBezTo>
                  <a:pt x="8400" y="12983"/>
                  <a:pt x="8132" y="12764"/>
                  <a:pt x="7800" y="12764"/>
                </a:cubicBezTo>
                <a:cubicBezTo>
                  <a:pt x="7468" y="12764"/>
                  <a:pt x="7200" y="12983"/>
                  <a:pt x="7200" y="13255"/>
                </a:cubicBezTo>
                <a:lnTo>
                  <a:pt x="7200" y="15709"/>
                </a:lnTo>
                <a:lnTo>
                  <a:pt x="6000" y="15709"/>
                </a:lnTo>
                <a:lnTo>
                  <a:pt x="6000" y="13745"/>
                </a:lnTo>
                <a:cubicBezTo>
                  <a:pt x="6000" y="13474"/>
                  <a:pt x="5732" y="13255"/>
                  <a:pt x="5400" y="13255"/>
                </a:cubicBezTo>
                <a:cubicBezTo>
                  <a:pt x="5068" y="13255"/>
                  <a:pt x="4800" y="13474"/>
                  <a:pt x="4800" y="13745"/>
                </a:cubicBezTo>
                <a:lnTo>
                  <a:pt x="4800" y="15709"/>
                </a:lnTo>
                <a:lnTo>
                  <a:pt x="1200" y="15709"/>
                </a:lnTo>
                <a:lnTo>
                  <a:pt x="1200" y="11291"/>
                </a:lnTo>
                <a:lnTo>
                  <a:pt x="20400" y="11291"/>
                </a:lnTo>
                <a:cubicBezTo>
                  <a:pt x="20400" y="11291"/>
                  <a:pt x="20400" y="15709"/>
                  <a:pt x="20400" y="15709"/>
                </a:cubicBezTo>
                <a:close/>
                <a:moveTo>
                  <a:pt x="20400" y="20618"/>
                </a:moveTo>
                <a:lnTo>
                  <a:pt x="19200" y="20618"/>
                </a:lnTo>
                <a:lnTo>
                  <a:pt x="19200" y="18655"/>
                </a:lnTo>
                <a:cubicBezTo>
                  <a:pt x="19200" y="18383"/>
                  <a:pt x="18932" y="18164"/>
                  <a:pt x="18600" y="18164"/>
                </a:cubicBezTo>
                <a:cubicBezTo>
                  <a:pt x="18268" y="18164"/>
                  <a:pt x="18000" y="18383"/>
                  <a:pt x="18000" y="18655"/>
                </a:cubicBezTo>
                <a:lnTo>
                  <a:pt x="18000" y="20618"/>
                </a:lnTo>
                <a:lnTo>
                  <a:pt x="16800" y="20618"/>
                </a:lnTo>
                <a:lnTo>
                  <a:pt x="16800" y="18655"/>
                </a:lnTo>
                <a:cubicBezTo>
                  <a:pt x="16800" y="18383"/>
                  <a:pt x="16532" y="18164"/>
                  <a:pt x="16200" y="18164"/>
                </a:cubicBezTo>
                <a:cubicBezTo>
                  <a:pt x="15868" y="18164"/>
                  <a:pt x="15600" y="18383"/>
                  <a:pt x="15600" y="18655"/>
                </a:cubicBezTo>
                <a:lnTo>
                  <a:pt x="15600" y="20618"/>
                </a:lnTo>
                <a:lnTo>
                  <a:pt x="14400" y="20618"/>
                </a:lnTo>
                <a:lnTo>
                  <a:pt x="14400" y="18164"/>
                </a:lnTo>
                <a:cubicBezTo>
                  <a:pt x="14400" y="17892"/>
                  <a:pt x="14132" y="17673"/>
                  <a:pt x="13800" y="17673"/>
                </a:cubicBezTo>
                <a:cubicBezTo>
                  <a:pt x="13468" y="17673"/>
                  <a:pt x="13200" y="17892"/>
                  <a:pt x="13200" y="18164"/>
                </a:cubicBezTo>
                <a:lnTo>
                  <a:pt x="13200" y="20618"/>
                </a:lnTo>
                <a:lnTo>
                  <a:pt x="10800" y="20618"/>
                </a:lnTo>
                <a:lnTo>
                  <a:pt x="10800" y="18164"/>
                </a:lnTo>
                <a:cubicBezTo>
                  <a:pt x="10800" y="17892"/>
                  <a:pt x="10532" y="17673"/>
                  <a:pt x="10200" y="17673"/>
                </a:cubicBezTo>
                <a:cubicBezTo>
                  <a:pt x="9868" y="17673"/>
                  <a:pt x="9600" y="17892"/>
                  <a:pt x="9600" y="18164"/>
                </a:cubicBezTo>
                <a:lnTo>
                  <a:pt x="9600" y="20618"/>
                </a:lnTo>
                <a:lnTo>
                  <a:pt x="8400" y="20618"/>
                </a:lnTo>
                <a:lnTo>
                  <a:pt x="8400" y="18655"/>
                </a:lnTo>
                <a:cubicBezTo>
                  <a:pt x="8400" y="18383"/>
                  <a:pt x="8132" y="18164"/>
                  <a:pt x="7800" y="18164"/>
                </a:cubicBezTo>
                <a:cubicBezTo>
                  <a:pt x="7468" y="18164"/>
                  <a:pt x="7200" y="18383"/>
                  <a:pt x="7200" y="18655"/>
                </a:cubicBezTo>
                <a:lnTo>
                  <a:pt x="7200" y="20618"/>
                </a:lnTo>
                <a:lnTo>
                  <a:pt x="6000" y="20618"/>
                </a:lnTo>
                <a:lnTo>
                  <a:pt x="6000" y="18164"/>
                </a:lnTo>
                <a:cubicBezTo>
                  <a:pt x="6000" y="17892"/>
                  <a:pt x="5732" y="17673"/>
                  <a:pt x="5400" y="17673"/>
                </a:cubicBezTo>
                <a:cubicBezTo>
                  <a:pt x="5068" y="17673"/>
                  <a:pt x="4800" y="17892"/>
                  <a:pt x="4800" y="18164"/>
                </a:cubicBezTo>
                <a:lnTo>
                  <a:pt x="4800" y="20618"/>
                </a:lnTo>
                <a:lnTo>
                  <a:pt x="3600" y="20618"/>
                </a:lnTo>
                <a:lnTo>
                  <a:pt x="3600" y="18655"/>
                </a:lnTo>
                <a:cubicBezTo>
                  <a:pt x="3600" y="18383"/>
                  <a:pt x="3332" y="18164"/>
                  <a:pt x="3000" y="18164"/>
                </a:cubicBezTo>
                <a:cubicBezTo>
                  <a:pt x="2668" y="18164"/>
                  <a:pt x="2400" y="18383"/>
                  <a:pt x="2400" y="18655"/>
                </a:cubicBezTo>
                <a:lnTo>
                  <a:pt x="2400" y="20618"/>
                </a:lnTo>
                <a:lnTo>
                  <a:pt x="1200" y="20618"/>
                </a:lnTo>
                <a:lnTo>
                  <a:pt x="1200" y="16691"/>
                </a:lnTo>
                <a:lnTo>
                  <a:pt x="20400" y="16691"/>
                </a:lnTo>
                <a:cubicBezTo>
                  <a:pt x="20400" y="16691"/>
                  <a:pt x="20400" y="20618"/>
                  <a:pt x="20400" y="20618"/>
                </a:cubicBezTo>
                <a:close/>
                <a:moveTo>
                  <a:pt x="20400" y="0"/>
                </a:moveTo>
                <a:lnTo>
                  <a:pt x="1200" y="0"/>
                </a:lnTo>
                <a:cubicBezTo>
                  <a:pt x="537" y="0"/>
                  <a:pt x="0" y="440"/>
                  <a:pt x="0" y="982"/>
                </a:cubicBezTo>
                <a:lnTo>
                  <a:pt x="0" y="20618"/>
                </a:lnTo>
                <a:cubicBezTo>
                  <a:pt x="0" y="21160"/>
                  <a:pt x="537" y="21600"/>
                  <a:pt x="1200" y="21600"/>
                </a:cubicBezTo>
                <a:lnTo>
                  <a:pt x="20400" y="21600"/>
                </a:lnTo>
                <a:cubicBezTo>
                  <a:pt x="21062" y="21600"/>
                  <a:pt x="21600" y="21160"/>
                  <a:pt x="21600" y="20618"/>
                </a:cubicBezTo>
                <a:lnTo>
                  <a:pt x="21600" y="982"/>
                </a:lnTo>
                <a:cubicBezTo>
                  <a:pt x="21600" y="440"/>
                  <a:pt x="21062" y="0"/>
                  <a:pt x="20400" y="0"/>
                </a:cubicBezTo>
              </a:path>
            </a:pathLst>
          </a:custGeom>
          <a:solidFill>
            <a:schemeClr val="accent1"/>
          </a:solidFill>
          <a:ln w="12700">
            <a:miter lim="400000"/>
          </a:ln>
        </p:spPr>
        <p:txBody>
          <a:bodyPr lIns="19043" tIns="19043" rIns="19043" bIns="19043"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Raleway" panose="020B0503030101060003" pitchFamily="34" charset="0"/>
              <a:ea typeface="Gill Sans"/>
              <a:cs typeface="Gill Sans"/>
              <a:sym typeface="Gill Sans"/>
            </a:endParaRPr>
          </a:p>
        </p:txBody>
      </p:sp>
      <p:sp>
        <p:nvSpPr>
          <p:cNvPr id="43" name="Shape 2765"/>
          <p:cNvSpPr/>
          <p:nvPr/>
        </p:nvSpPr>
        <p:spPr>
          <a:xfrm>
            <a:off x="6834885" y="4352011"/>
            <a:ext cx="339681" cy="338887"/>
          </a:xfrm>
          <a:custGeom>
            <a:avLst/>
            <a:gdLst/>
            <a:ahLst/>
            <a:cxnLst>
              <a:cxn ang="0">
                <a:pos x="wd2" y="hd2"/>
              </a:cxn>
              <a:cxn ang="5400000">
                <a:pos x="wd2" y="hd2"/>
              </a:cxn>
              <a:cxn ang="10800000">
                <a:pos x="wd2" y="hd2"/>
              </a:cxn>
              <a:cxn ang="16200000">
                <a:pos x="wd2" y="hd2"/>
              </a:cxn>
            </a:cxnLst>
            <a:rect l="0" t="0" r="r" b="b"/>
            <a:pathLst>
              <a:path w="21600" h="21600" extrusionOk="0">
                <a:moveTo>
                  <a:pt x="11782" y="12764"/>
                </a:moveTo>
                <a:cubicBezTo>
                  <a:pt x="11510" y="12764"/>
                  <a:pt x="11291" y="12984"/>
                  <a:pt x="11291" y="13255"/>
                </a:cubicBezTo>
                <a:cubicBezTo>
                  <a:pt x="11291" y="13526"/>
                  <a:pt x="11510" y="13745"/>
                  <a:pt x="11782" y="13745"/>
                </a:cubicBezTo>
                <a:cubicBezTo>
                  <a:pt x="12053" y="13745"/>
                  <a:pt x="12273" y="13526"/>
                  <a:pt x="12273" y="13255"/>
                </a:cubicBezTo>
                <a:cubicBezTo>
                  <a:pt x="12273" y="12984"/>
                  <a:pt x="12053" y="12764"/>
                  <a:pt x="11782" y="12764"/>
                </a:cubicBezTo>
                <a:moveTo>
                  <a:pt x="14727" y="10800"/>
                </a:moveTo>
                <a:cubicBezTo>
                  <a:pt x="14999" y="10800"/>
                  <a:pt x="15218" y="10580"/>
                  <a:pt x="15218" y="10309"/>
                </a:cubicBezTo>
                <a:cubicBezTo>
                  <a:pt x="15218" y="10038"/>
                  <a:pt x="14999" y="9818"/>
                  <a:pt x="14727" y="9818"/>
                </a:cubicBezTo>
                <a:cubicBezTo>
                  <a:pt x="14456" y="9818"/>
                  <a:pt x="14236" y="10038"/>
                  <a:pt x="14236" y="10309"/>
                </a:cubicBezTo>
                <a:cubicBezTo>
                  <a:pt x="14236" y="10580"/>
                  <a:pt x="14456" y="10800"/>
                  <a:pt x="14727" y="10800"/>
                </a:cubicBezTo>
                <a:moveTo>
                  <a:pt x="19913" y="7150"/>
                </a:moveTo>
                <a:lnTo>
                  <a:pt x="19959" y="7195"/>
                </a:lnTo>
                <a:lnTo>
                  <a:pt x="19468" y="7686"/>
                </a:lnTo>
                <a:lnTo>
                  <a:pt x="19468" y="7687"/>
                </a:lnTo>
                <a:lnTo>
                  <a:pt x="17606" y="9549"/>
                </a:lnTo>
                <a:lnTo>
                  <a:pt x="12052" y="3994"/>
                </a:lnTo>
                <a:lnTo>
                  <a:pt x="13913" y="2132"/>
                </a:lnTo>
                <a:cubicBezTo>
                  <a:pt x="13914" y="2132"/>
                  <a:pt x="13914" y="2132"/>
                  <a:pt x="13914" y="2132"/>
                </a:cubicBezTo>
                <a:lnTo>
                  <a:pt x="14405" y="1641"/>
                </a:lnTo>
                <a:lnTo>
                  <a:pt x="14450" y="1687"/>
                </a:lnTo>
                <a:cubicBezTo>
                  <a:pt x="15086" y="1244"/>
                  <a:pt x="15857" y="982"/>
                  <a:pt x="16691" y="982"/>
                </a:cubicBezTo>
                <a:cubicBezTo>
                  <a:pt x="18860" y="982"/>
                  <a:pt x="20618" y="2740"/>
                  <a:pt x="20618" y="4909"/>
                </a:cubicBezTo>
                <a:cubicBezTo>
                  <a:pt x="20618" y="5743"/>
                  <a:pt x="20356" y="6514"/>
                  <a:pt x="19913" y="7150"/>
                </a:cubicBezTo>
                <a:moveTo>
                  <a:pt x="10242" y="16912"/>
                </a:moveTo>
                <a:lnTo>
                  <a:pt x="4689" y="11358"/>
                </a:lnTo>
                <a:lnTo>
                  <a:pt x="11358" y="4689"/>
                </a:lnTo>
                <a:lnTo>
                  <a:pt x="16911" y="10243"/>
                </a:lnTo>
                <a:cubicBezTo>
                  <a:pt x="16911" y="10243"/>
                  <a:pt x="10242" y="16912"/>
                  <a:pt x="10242" y="16912"/>
                </a:cubicBezTo>
                <a:close/>
                <a:moveTo>
                  <a:pt x="7686" y="19468"/>
                </a:moveTo>
                <a:cubicBezTo>
                  <a:pt x="6975" y="20179"/>
                  <a:pt x="5994" y="20618"/>
                  <a:pt x="4909" y="20618"/>
                </a:cubicBezTo>
                <a:cubicBezTo>
                  <a:pt x="2740" y="20618"/>
                  <a:pt x="982" y="18860"/>
                  <a:pt x="982" y="16691"/>
                </a:cubicBezTo>
                <a:cubicBezTo>
                  <a:pt x="982" y="15606"/>
                  <a:pt x="1421" y="14625"/>
                  <a:pt x="2132" y="13914"/>
                </a:cubicBezTo>
                <a:lnTo>
                  <a:pt x="3994" y="12052"/>
                </a:lnTo>
                <a:lnTo>
                  <a:pt x="9548" y="17606"/>
                </a:lnTo>
                <a:cubicBezTo>
                  <a:pt x="9548" y="17606"/>
                  <a:pt x="7686" y="19468"/>
                  <a:pt x="7686" y="19468"/>
                </a:cubicBezTo>
                <a:close/>
                <a:moveTo>
                  <a:pt x="21600" y="4909"/>
                </a:moveTo>
                <a:cubicBezTo>
                  <a:pt x="21600" y="2198"/>
                  <a:pt x="19402" y="0"/>
                  <a:pt x="16691" y="0"/>
                </a:cubicBezTo>
                <a:cubicBezTo>
                  <a:pt x="15586" y="0"/>
                  <a:pt x="14570" y="370"/>
                  <a:pt x="13749" y="986"/>
                </a:cubicBezTo>
                <a:lnTo>
                  <a:pt x="13710" y="947"/>
                </a:lnTo>
                <a:lnTo>
                  <a:pt x="13221" y="1437"/>
                </a:lnTo>
                <a:cubicBezTo>
                  <a:pt x="13220" y="1438"/>
                  <a:pt x="13220" y="1438"/>
                  <a:pt x="13219" y="1439"/>
                </a:cubicBezTo>
                <a:lnTo>
                  <a:pt x="1438" y="13220"/>
                </a:lnTo>
                <a:cubicBezTo>
                  <a:pt x="549" y="14108"/>
                  <a:pt x="0" y="15336"/>
                  <a:pt x="0" y="16691"/>
                </a:cubicBezTo>
                <a:cubicBezTo>
                  <a:pt x="0" y="19402"/>
                  <a:pt x="2198" y="21600"/>
                  <a:pt x="4909" y="21600"/>
                </a:cubicBezTo>
                <a:cubicBezTo>
                  <a:pt x="6265" y="21600"/>
                  <a:pt x="7492" y="21051"/>
                  <a:pt x="8380" y="20162"/>
                </a:cubicBezTo>
                <a:lnTo>
                  <a:pt x="20162" y="8381"/>
                </a:lnTo>
                <a:lnTo>
                  <a:pt x="20163" y="8380"/>
                </a:lnTo>
                <a:lnTo>
                  <a:pt x="20653" y="7890"/>
                </a:lnTo>
                <a:lnTo>
                  <a:pt x="20614" y="7851"/>
                </a:lnTo>
                <a:cubicBezTo>
                  <a:pt x="21230" y="7030"/>
                  <a:pt x="21600" y="6015"/>
                  <a:pt x="21600" y="4909"/>
                </a:cubicBezTo>
                <a:moveTo>
                  <a:pt x="10800" y="6873"/>
                </a:moveTo>
                <a:cubicBezTo>
                  <a:pt x="10800" y="7144"/>
                  <a:pt x="11020" y="7364"/>
                  <a:pt x="11291" y="7364"/>
                </a:cubicBezTo>
                <a:cubicBezTo>
                  <a:pt x="11562" y="7364"/>
                  <a:pt x="11782" y="7144"/>
                  <a:pt x="11782" y="6873"/>
                </a:cubicBezTo>
                <a:cubicBezTo>
                  <a:pt x="11782" y="6602"/>
                  <a:pt x="11562" y="6382"/>
                  <a:pt x="11291" y="6382"/>
                </a:cubicBezTo>
                <a:cubicBezTo>
                  <a:pt x="11020" y="6382"/>
                  <a:pt x="10800" y="6602"/>
                  <a:pt x="10800" y="6873"/>
                </a:cubicBezTo>
                <a:moveTo>
                  <a:pt x="13255" y="12273"/>
                </a:moveTo>
                <a:cubicBezTo>
                  <a:pt x="13526" y="12273"/>
                  <a:pt x="13745" y="12053"/>
                  <a:pt x="13745" y="11782"/>
                </a:cubicBezTo>
                <a:cubicBezTo>
                  <a:pt x="13745" y="11511"/>
                  <a:pt x="13526" y="11291"/>
                  <a:pt x="13255" y="11291"/>
                </a:cubicBezTo>
                <a:cubicBezTo>
                  <a:pt x="12983" y="11291"/>
                  <a:pt x="12764" y="11511"/>
                  <a:pt x="12764" y="11782"/>
                </a:cubicBezTo>
                <a:cubicBezTo>
                  <a:pt x="12764" y="12053"/>
                  <a:pt x="12983" y="12273"/>
                  <a:pt x="13255" y="12273"/>
                </a:cubicBezTo>
                <a:moveTo>
                  <a:pt x="12273" y="9818"/>
                </a:moveTo>
                <a:cubicBezTo>
                  <a:pt x="12544" y="9818"/>
                  <a:pt x="12764" y="9599"/>
                  <a:pt x="12764" y="9327"/>
                </a:cubicBezTo>
                <a:cubicBezTo>
                  <a:pt x="12764" y="9056"/>
                  <a:pt x="12544" y="8836"/>
                  <a:pt x="12273" y="8836"/>
                </a:cubicBezTo>
                <a:cubicBezTo>
                  <a:pt x="12001" y="8836"/>
                  <a:pt x="11782" y="9056"/>
                  <a:pt x="11782" y="9327"/>
                </a:cubicBezTo>
                <a:cubicBezTo>
                  <a:pt x="11782" y="9599"/>
                  <a:pt x="12001" y="9818"/>
                  <a:pt x="12273" y="9818"/>
                </a:cubicBezTo>
                <a:moveTo>
                  <a:pt x="10800" y="10309"/>
                </a:moveTo>
                <a:cubicBezTo>
                  <a:pt x="10529" y="10309"/>
                  <a:pt x="10309" y="10529"/>
                  <a:pt x="10309" y="10800"/>
                </a:cubicBezTo>
                <a:cubicBezTo>
                  <a:pt x="10309" y="11071"/>
                  <a:pt x="10529" y="11291"/>
                  <a:pt x="10800" y="11291"/>
                </a:cubicBezTo>
                <a:cubicBezTo>
                  <a:pt x="11071" y="11291"/>
                  <a:pt x="11291" y="11071"/>
                  <a:pt x="11291" y="10800"/>
                </a:cubicBezTo>
                <a:cubicBezTo>
                  <a:pt x="11291" y="10529"/>
                  <a:pt x="11071" y="10309"/>
                  <a:pt x="10800" y="10309"/>
                </a:cubicBezTo>
                <a:moveTo>
                  <a:pt x="10309" y="14236"/>
                </a:moveTo>
                <a:cubicBezTo>
                  <a:pt x="10038" y="14236"/>
                  <a:pt x="9818" y="14456"/>
                  <a:pt x="9818" y="14727"/>
                </a:cubicBezTo>
                <a:cubicBezTo>
                  <a:pt x="9818" y="14999"/>
                  <a:pt x="10038" y="15218"/>
                  <a:pt x="10309" y="15218"/>
                </a:cubicBezTo>
                <a:cubicBezTo>
                  <a:pt x="10580" y="15218"/>
                  <a:pt x="10800" y="14999"/>
                  <a:pt x="10800" y="14727"/>
                </a:cubicBezTo>
                <a:cubicBezTo>
                  <a:pt x="10800" y="14456"/>
                  <a:pt x="10580" y="14236"/>
                  <a:pt x="10309" y="14236"/>
                </a:cubicBezTo>
                <a:moveTo>
                  <a:pt x="9818" y="8836"/>
                </a:moveTo>
                <a:cubicBezTo>
                  <a:pt x="10090" y="8836"/>
                  <a:pt x="10309" y="8617"/>
                  <a:pt x="10309" y="8345"/>
                </a:cubicBezTo>
                <a:cubicBezTo>
                  <a:pt x="10309" y="8075"/>
                  <a:pt x="10090" y="7855"/>
                  <a:pt x="9818" y="7855"/>
                </a:cubicBezTo>
                <a:cubicBezTo>
                  <a:pt x="9547" y="7855"/>
                  <a:pt x="9327" y="8075"/>
                  <a:pt x="9327" y="8345"/>
                </a:cubicBezTo>
                <a:cubicBezTo>
                  <a:pt x="9327" y="8617"/>
                  <a:pt x="9547" y="8836"/>
                  <a:pt x="9818" y="8836"/>
                </a:cubicBezTo>
                <a:moveTo>
                  <a:pt x="6873" y="10800"/>
                </a:moveTo>
                <a:cubicBezTo>
                  <a:pt x="6601" y="10800"/>
                  <a:pt x="6382" y="11020"/>
                  <a:pt x="6382" y="11291"/>
                </a:cubicBezTo>
                <a:cubicBezTo>
                  <a:pt x="6382" y="11562"/>
                  <a:pt x="6601" y="11782"/>
                  <a:pt x="6873" y="11782"/>
                </a:cubicBezTo>
                <a:cubicBezTo>
                  <a:pt x="7144" y="11782"/>
                  <a:pt x="7364" y="11562"/>
                  <a:pt x="7364" y="11291"/>
                </a:cubicBezTo>
                <a:cubicBezTo>
                  <a:pt x="7364" y="11020"/>
                  <a:pt x="7144" y="10800"/>
                  <a:pt x="6873" y="10800"/>
                </a:cubicBezTo>
                <a:moveTo>
                  <a:pt x="8345" y="9327"/>
                </a:moveTo>
                <a:cubicBezTo>
                  <a:pt x="8074" y="9327"/>
                  <a:pt x="7855" y="9547"/>
                  <a:pt x="7855" y="9818"/>
                </a:cubicBezTo>
                <a:cubicBezTo>
                  <a:pt x="7855" y="10090"/>
                  <a:pt x="8074" y="10309"/>
                  <a:pt x="8345" y="10309"/>
                </a:cubicBezTo>
                <a:cubicBezTo>
                  <a:pt x="8617" y="10309"/>
                  <a:pt x="8836" y="10090"/>
                  <a:pt x="8836" y="9818"/>
                </a:cubicBezTo>
                <a:cubicBezTo>
                  <a:pt x="8836" y="9547"/>
                  <a:pt x="8617" y="9327"/>
                  <a:pt x="8345" y="9327"/>
                </a:cubicBezTo>
                <a:moveTo>
                  <a:pt x="9327" y="11782"/>
                </a:moveTo>
                <a:cubicBezTo>
                  <a:pt x="9056" y="11782"/>
                  <a:pt x="8836" y="12001"/>
                  <a:pt x="8836" y="12273"/>
                </a:cubicBezTo>
                <a:cubicBezTo>
                  <a:pt x="8836" y="12544"/>
                  <a:pt x="9056" y="12764"/>
                  <a:pt x="9327" y="12764"/>
                </a:cubicBezTo>
                <a:cubicBezTo>
                  <a:pt x="9599" y="12764"/>
                  <a:pt x="9818" y="12544"/>
                  <a:pt x="9818" y="12273"/>
                </a:cubicBezTo>
                <a:cubicBezTo>
                  <a:pt x="9818" y="12001"/>
                  <a:pt x="9599" y="11782"/>
                  <a:pt x="9327" y="11782"/>
                </a:cubicBezTo>
              </a:path>
            </a:pathLst>
          </a:custGeom>
          <a:solidFill>
            <a:schemeClr val="accent2"/>
          </a:solidFill>
          <a:ln w="12700">
            <a:miter lim="400000"/>
          </a:ln>
        </p:spPr>
        <p:txBody>
          <a:bodyPr lIns="19043" tIns="19043" rIns="19043" bIns="19043"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Raleway" panose="020B0503030101060003" pitchFamily="34" charset="0"/>
              <a:ea typeface="Gill Sans"/>
              <a:cs typeface="Gill Sans"/>
              <a:sym typeface="Gill Sans"/>
            </a:endParaRPr>
          </a:p>
        </p:txBody>
      </p:sp>
      <p:sp>
        <p:nvSpPr>
          <p:cNvPr id="78860" name="TextBox 44"/>
          <p:cNvSpPr txBox="1">
            <a:spLocks noChangeArrowheads="1"/>
          </p:cNvSpPr>
          <p:nvPr/>
        </p:nvSpPr>
        <p:spPr bwMode="auto">
          <a:xfrm>
            <a:off x="6276340" y="1130300"/>
            <a:ext cx="5700395"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1828800"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1828800"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1828800" eaLnBrk="0" fontAlgn="base" hangingPunct="0">
              <a:spcBef>
                <a:spcPct val="0"/>
              </a:spcBef>
              <a:spcAft>
                <a:spcPct val="0"/>
              </a:spcAft>
              <a:defRPr sz="3600">
                <a:solidFill>
                  <a:schemeClr val="tx1"/>
                </a:solidFill>
                <a:latin typeface="Calibri" panose="020F0502020204030204" pitchFamily="34" charset="0"/>
              </a:defRPr>
            </a:lvl9pPr>
          </a:lstStyle>
          <a:p>
            <a:r>
              <a:rPr lang="zh-CN" altLang="en-US" sz="6000" b="1" dirty="0">
                <a:gradFill>
                  <a:gsLst>
                    <a:gs pos="0">
                      <a:srgbClr val="FF7896"/>
                    </a:gs>
                    <a:gs pos="98000">
                      <a:srgbClr val="5AE5EE"/>
                    </a:gs>
                    <a:gs pos="30000">
                      <a:schemeClr val="accent1">
                        <a:lumMod val="45000"/>
                        <a:lumOff val="55000"/>
                      </a:schemeClr>
                    </a:gs>
                  </a:gsLst>
                  <a:lin ang="5400000" scaled="1"/>
                </a:gradFill>
                <a:latin typeface="Lato Heavy" panose="020F0502020204030203" pitchFamily="34" charset="0"/>
                <a:ea typeface="Lato Heavy" panose="020F0502020204030203" pitchFamily="34" charset="0"/>
                <a:cs typeface="Lato Heavy" panose="020F0502020204030203" pitchFamily="34" charset="0"/>
              </a:rPr>
              <a:t>行业应用和前景</a:t>
            </a:r>
          </a:p>
        </p:txBody>
      </p:sp>
      <p:pic>
        <p:nvPicPr>
          <p:cNvPr id="12" name="PA_库_图片 4"/>
          <p:cNvPicPr>
            <a:picLocks noChangeAspect="1"/>
          </p:cNvPicPr>
          <p:nvPr>
            <p:custDataLst>
              <p:tags r:id="rId1"/>
            </p:custDataLst>
          </p:nvPr>
        </p:nvPicPr>
        <p:blipFill rotWithShape="1">
          <a:blip r:embed="rId5">
            <a:extLst>
              <a:ext uri="{BEBA8EAE-BF5A-486C-A8C5-ECC9F3942E4B}">
                <a14:imgProps xmlns:a14="http://schemas.microsoft.com/office/drawing/2010/main">
                  <a14:imgLayer r:embed="rId6">
                    <a14:imgEffect>
                      <a14:backgroundRemoval t="14700" b="85733" l="7143" r="90776">
                        <a14:foregroundMark x1="7190" y1="20933" x2="10501" y2="20933"/>
                        <a14:foregroundMark x1="11826" y1="25867" x2="13340" y2="25867"/>
                        <a14:foregroundMark x1="53075" y1="23400" x2="54588" y2="24633"/>
                        <a14:foregroundMark x1="89735" y1="49833" x2="90823" y2="50467"/>
                        <a14:foregroundMark x1="21239" y1="68700" x2="22327" y2="69800"/>
                        <a14:foregroundMark x1="32876" y1="73967" x2="33538" y2="75533"/>
                        <a14:foregroundMark x1="52176" y1="85733" x2="53926" y2="85400"/>
                      </a14:backgroundRemoval>
                    </a14:imgEffect>
                  </a14:imgLayer>
                </a14:imgProps>
              </a:ext>
              <a:ext uri="{28A0092B-C50C-407E-A947-70E740481C1C}">
                <a14:useLocalDpi xmlns:a14="http://schemas.microsoft.com/office/drawing/2010/main" val="0"/>
              </a:ext>
            </a:extLst>
          </a:blip>
          <a:srcRect t="5923" b="5923"/>
          <a:stretch>
            <a:fillRect/>
          </a:stretch>
        </p:blipFill>
        <p:spPr>
          <a:xfrm rot="4907239">
            <a:off x="-3993035" y="-1706070"/>
            <a:ext cx="10371044" cy="12974156"/>
          </a:xfrm>
          <a:prstGeom prst="rect">
            <a:avLst/>
          </a:prstGeom>
        </p:spPr>
      </p:pic>
      <p:sp>
        <p:nvSpPr>
          <p:cNvPr id="10" name="PA_库_文本框 14"/>
          <p:cNvSpPr txBox="1">
            <a:spLocks noChangeArrowheads="1"/>
          </p:cNvSpPr>
          <p:nvPr>
            <p:custDataLst>
              <p:tags r:id="rId2"/>
            </p:custDataLst>
          </p:nvPr>
        </p:nvSpPr>
        <p:spPr bwMode="auto">
          <a:xfrm>
            <a:off x="6352373" y="114935"/>
            <a:ext cx="3822995" cy="101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1828800"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1828800"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1828800" eaLnBrk="0" fontAlgn="base" hangingPunct="0">
              <a:spcBef>
                <a:spcPct val="0"/>
              </a:spcBef>
              <a:spcAft>
                <a:spcPct val="0"/>
              </a:spcAft>
              <a:defRPr sz="3600">
                <a:solidFill>
                  <a:schemeClr val="tx1"/>
                </a:solidFill>
                <a:latin typeface="Calibri" panose="020F0502020204030204" pitchFamily="34" charset="0"/>
              </a:defRPr>
            </a:lvl9pPr>
          </a:lstStyle>
          <a:p>
            <a:pPr>
              <a:defRPr/>
            </a:pPr>
            <a:r>
              <a:rPr lang="en-US" altLang="zh-CN" sz="6500" b="1" dirty="0" smtClean="0">
                <a:solidFill>
                  <a:schemeClr val="bg1"/>
                </a:solidFill>
                <a:latin typeface="Raleway Black" panose="020B0A03030101060003" pitchFamily="34" charset="0"/>
              </a:rPr>
              <a:t>04</a:t>
            </a:r>
            <a:endParaRPr lang="zh-CN" altLang="en-US" sz="6500" b="1" dirty="0">
              <a:solidFill>
                <a:schemeClr val="bg1"/>
              </a:solidFill>
              <a:latin typeface="Raleway Black" panose="020B0A030301010600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2" presetClass="entr" presetSubtype="12" decel="100000" fill="hold" nodeType="withEffect">
                                  <p:stCondLst>
                                    <p:cond delay="25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1500" fill="hold"/>
                                        <p:tgtEl>
                                          <p:spTgt spid="12"/>
                                        </p:tgtEl>
                                        <p:attrNameLst>
                                          <p:attrName>ppt_x</p:attrName>
                                        </p:attrNameLst>
                                      </p:cBhvr>
                                      <p:tavLst>
                                        <p:tav tm="0">
                                          <p:val>
                                            <p:strVal val="0-#ppt_w/2"/>
                                          </p:val>
                                        </p:tav>
                                        <p:tav tm="100000">
                                          <p:val>
                                            <p:strVal val="#ppt_x"/>
                                          </p:val>
                                        </p:tav>
                                      </p:tavLst>
                                    </p:anim>
                                    <p:anim calcmode="lin" valueType="num">
                                      <p:cBhvr additive="base">
                                        <p:cTn id="27" dur="1500" fill="hold"/>
                                        <p:tgtEl>
                                          <p:spTgt spid="12"/>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25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1500" fill="hold"/>
                                        <p:tgtEl>
                                          <p:spTgt spid="10"/>
                                        </p:tgtEl>
                                        <p:attrNameLst>
                                          <p:attrName>ppt_x</p:attrName>
                                        </p:attrNameLst>
                                      </p:cBhvr>
                                      <p:tavLst>
                                        <p:tav tm="0">
                                          <p:val>
                                            <p:strVal val="#ppt_x"/>
                                          </p:val>
                                        </p:tav>
                                        <p:tav tm="100000">
                                          <p:val>
                                            <p:strVal val="#ppt_x"/>
                                          </p:val>
                                        </p:tav>
                                      </p:tavLst>
                                    </p:anim>
                                    <p:anim calcmode="lin" valueType="num">
                                      <p:cBhvr additive="base">
                                        <p:cTn id="31"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9" grpId="0"/>
      <p:bldP spid="40" grpId="0"/>
      <p:bldP spid="10"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图片占位符 7"/>
          <p:cNvPicPr>
            <a:picLocks noGrp="1" noChangeAspect="1"/>
          </p:cNvPicPr>
          <p:nvPr>
            <p:ph type="pic" sz="quarter" idx="10"/>
          </p:nvPr>
        </p:nvPicPr>
        <p:blipFill>
          <a:blip r:embed="rId19">
            <a:extLst>
              <a:ext uri="{28A0092B-C50C-407E-A947-70E740481C1C}">
                <a14:useLocalDpi xmlns:a14="http://schemas.microsoft.com/office/drawing/2010/main" val="0"/>
              </a:ext>
            </a:extLst>
          </a:blip>
          <a:srcRect t="34072" b="34072"/>
          <a:stretch>
            <a:fillRect/>
          </a:stretch>
        </p:blipFill>
        <p:spPr>
          <a:xfrm>
            <a:off x="0" y="0"/>
            <a:ext cx="12192000" cy="6858000"/>
          </a:xfrm>
          <a:solidFill>
            <a:schemeClr val="bg1">
              <a:lumMod val="90000"/>
            </a:schemeClr>
          </a:solidFill>
        </p:spPr>
      </p:pic>
      <p:pic>
        <p:nvPicPr>
          <p:cNvPr id="6149" name="Picture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2848" y="1285"/>
            <a:ext cx="3496481" cy="3282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组合 10"/>
          <p:cNvGrpSpPr/>
          <p:nvPr/>
        </p:nvGrpSpPr>
        <p:grpSpPr>
          <a:xfrm>
            <a:off x="195541" y="239493"/>
            <a:ext cx="2494680" cy="2898440"/>
            <a:chOff x="757548" y="345216"/>
            <a:chExt cx="2494680" cy="2898440"/>
          </a:xfrm>
        </p:grpSpPr>
        <p:sp>
          <p:nvSpPr>
            <p:cNvPr id="3" name="PA_库_圆角矩形 2"/>
            <p:cNvSpPr/>
            <p:nvPr>
              <p:custDataLst>
                <p:tags r:id="rId13"/>
              </p:custDataLst>
            </p:nvPr>
          </p:nvSpPr>
          <p:spPr>
            <a:xfrm>
              <a:off x="757548" y="345216"/>
              <a:ext cx="2494680" cy="2898440"/>
            </a:xfrm>
            <a:prstGeom prst="roundRect">
              <a:avLst>
                <a:gd name="adj" fmla="val 8233"/>
              </a:avLst>
            </a:prstGeom>
            <a:gradFill>
              <a:gsLst>
                <a:gs pos="0">
                  <a:srgbClr val="FF7896"/>
                </a:gs>
                <a:gs pos="98000">
                  <a:srgbClr val="5AE5EE"/>
                </a:gs>
                <a:gs pos="30000">
                  <a:schemeClr val="accent1">
                    <a:lumMod val="45000"/>
                    <a:lumOff val="55000"/>
                  </a:schemeClr>
                </a:gs>
              </a:gsLst>
              <a:lin ang="5400000" scaled="1"/>
            </a:gradFill>
            <a:ln>
              <a:noFill/>
            </a:ln>
            <a:effectLst>
              <a:outerShdw blurRad="914400" dist="304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 name="PA_库_文本框 32"/>
            <p:cNvSpPr txBox="1"/>
            <p:nvPr>
              <p:custDataLst>
                <p:tags r:id="rId14"/>
              </p:custDataLst>
            </p:nvPr>
          </p:nvSpPr>
          <p:spPr>
            <a:xfrm>
              <a:off x="757548" y="545612"/>
              <a:ext cx="2434962" cy="415498"/>
            </a:xfrm>
            <a:prstGeom prst="rect">
              <a:avLst/>
            </a:prstGeom>
            <a:noFill/>
          </p:spPr>
          <p:txBody>
            <a:bodyPr wrap="none" lIns="0" tIns="0" rIns="0" bIns="0" rtlCol="0">
              <a:spAutoFit/>
            </a:bodyPr>
            <a:lstStyle/>
            <a:p>
              <a:r>
                <a:rPr lang="zh-CN" altLang="en-US" sz="2700" b="1" dirty="0">
                  <a:solidFill>
                    <a:schemeClr val="bg1"/>
                  </a:solidFill>
                  <a:latin typeface="★流丽太行书" panose="03000809000000000000" pitchFamily="65" charset="-128"/>
                  <a:ea typeface="★流丽太行书" panose="03000809000000000000" pitchFamily="65" charset="-128"/>
                </a:rPr>
                <a:t>提升自动</a:t>
              </a:r>
              <a:r>
                <a:rPr lang="zh-CN" altLang="en-US" sz="2700" b="1" dirty="0" smtClean="0">
                  <a:solidFill>
                    <a:schemeClr val="bg1"/>
                  </a:solidFill>
                  <a:latin typeface="★流丽太行书" panose="03000809000000000000" pitchFamily="65" charset="-128"/>
                  <a:ea typeface="★流丽太行书" panose="03000809000000000000" pitchFamily="65" charset="-128"/>
                </a:rPr>
                <a:t>化效率</a:t>
              </a:r>
              <a:endParaRPr lang="en-US" sz="2700" b="1" dirty="0">
                <a:solidFill>
                  <a:schemeClr val="bg1"/>
                </a:solidFill>
                <a:latin typeface="★流丽太行书" panose="03000809000000000000" pitchFamily="65" charset="-128"/>
                <a:ea typeface="★流丽太行书" panose="03000809000000000000" pitchFamily="65" charset="-128"/>
              </a:endParaRPr>
            </a:p>
          </p:txBody>
        </p:sp>
        <p:cxnSp>
          <p:nvCxnSpPr>
            <p:cNvPr id="34" name="PA_库_直接连接符 33"/>
            <p:cNvCxnSpPr/>
            <p:nvPr>
              <p:custDataLst>
                <p:tags r:id="rId15"/>
              </p:custDataLst>
            </p:nvPr>
          </p:nvCxnSpPr>
          <p:spPr>
            <a:xfrm>
              <a:off x="942158" y="1146205"/>
              <a:ext cx="61747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5" name="PA_库_文本框 34"/>
            <p:cNvSpPr txBox="1"/>
            <p:nvPr>
              <p:custDataLst>
                <p:tags r:id="rId16"/>
              </p:custDataLst>
            </p:nvPr>
          </p:nvSpPr>
          <p:spPr>
            <a:xfrm flipH="1">
              <a:off x="942157" y="1344866"/>
              <a:ext cx="2204803" cy="1800878"/>
            </a:xfrm>
            <a:prstGeom prst="rect">
              <a:avLst/>
            </a:prstGeom>
            <a:noFill/>
          </p:spPr>
          <p:txBody>
            <a:bodyPr wrap="square" lIns="0" tIns="0" rIns="0" bIns="0" rtlCol="0">
              <a:spAutoFit/>
            </a:bodyPr>
            <a:lstStyle/>
            <a:p>
              <a:pPr>
                <a:lnSpc>
                  <a:spcPct val="150000"/>
                </a:lnSpc>
              </a:pPr>
              <a:r>
                <a:rPr lang="zh-CN" altLang="en-US" sz="1600" b="1" dirty="0">
                  <a:latin typeface="Raleway" panose="020B0503030101060003" pitchFamily="34" charset="0"/>
                  <a:ea typeface="Lato regular" panose="020F0502020204030203" pitchFamily="34" charset="0"/>
                  <a:cs typeface="Lato regular" panose="020F0502020204030203" pitchFamily="34" charset="0"/>
                </a:rPr>
                <a:t>自动完成一些繁琐的绘画任务，如填充颜色、添加细节等</a:t>
              </a:r>
              <a:r>
                <a:rPr lang="zh-CN" altLang="en-US" sz="1600" b="1" dirty="0" smtClean="0">
                  <a:latin typeface="Raleway" panose="020B0503030101060003" pitchFamily="34" charset="0"/>
                  <a:ea typeface="Lato regular" panose="020F0502020204030203" pitchFamily="34" charset="0"/>
                  <a:cs typeface="Lato regular" panose="020F0502020204030203" pitchFamily="34" charset="0"/>
                </a:rPr>
                <a:t>。艺</a:t>
              </a:r>
              <a:r>
                <a:rPr lang="zh-CN" altLang="en-US" sz="1600" b="1" dirty="0">
                  <a:latin typeface="Raleway" panose="020B0503030101060003" pitchFamily="34" charset="0"/>
                  <a:ea typeface="Lato regular" panose="020F0502020204030203" pitchFamily="34" charset="0"/>
                  <a:cs typeface="Lato regular" panose="020F0502020204030203" pitchFamily="34" charset="0"/>
                </a:rPr>
                <a:t>术家们腾出更多的时间来专注于创造性的工作。</a:t>
              </a:r>
              <a:endParaRPr lang="en-US" sz="1600" b="1" dirty="0">
                <a:latin typeface="Raleway" panose="020B0503030101060003" pitchFamily="34" charset="0"/>
                <a:ea typeface="Lato regular" panose="020F0502020204030203" pitchFamily="34" charset="0"/>
                <a:cs typeface="Lato regular" panose="020F0502020204030203" pitchFamily="34" charset="0"/>
              </a:endParaRPr>
            </a:p>
          </p:txBody>
        </p:sp>
      </p:grpSp>
      <p:grpSp>
        <p:nvGrpSpPr>
          <p:cNvPr id="7" name="组合 6"/>
          <p:cNvGrpSpPr/>
          <p:nvPr/>
        </p:nvGrpSpPr>
        <p:grpSpPr>
          <a:xfrm>
            <a:off x="6684736" y="191569"/>
            <a:ext cx="2494680" cy="2584178"/>
            <a:chOff x="1118154" y="3366887"/>
            <a:chExt cx="2494680" cy="2584178"/>
          </a:xfrm>
        </p:grpSpPr>
        <p:sp>
          <p:nvSpPr>
            <p:cNvPr id="26" name="PA_库_圆角矩形 2"/>
            <p:cNvSpPr/>
            <p:nvPr>
              <p:custDataLst>
                <p:tags r:id="rId9"/>
              </p:custDataLst>
            </p:nvPr>
          </p:nvSpPr>
          <p:spPr>
            <a:xfrm>
              <a:off x="1118154" y="3366887"/>
              <a:ext cx="2494680" cy="2584178"/>
            </a:xfrm>
            <a:prstGeom prst="roundRect">
              <a:avLst>
                <a:gd name="adj" fmla="val 8233"/>
              </a:avLst>
            </a:prstGeom>
            <a:gradFill>
              <a:gsLst>
                <a:gs pos="0">
                  <a:srgbClr val="FF7896"/>
                </a:gs>
                <a:gs pos="98000">
                  <a:srgbClr val="5AE5EE"/>
                </a:gs>
                <a:gs pos="30000">
                  <a:schemeClr val="accent1">
                    <a:lumMod val="45000"/>
                    <a:lumOff val="55000"/>
                  </a:schemeClr>
                </a:gs>
              </a:gsLst>
              <a:lin ang="5400000" scaled="1"/>
            </a:gradFill>
            <a:ln>
              <a:noFill/>
            </a:ln>
            <a:effectLst>
              <a:outerShdw blurRad="914400" dist="304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 name="PA_库_文本框 15"/>
            <p:cNvSpPr txBox="1"/>
            <p:nvPr>
              <p:custDataLst>
                <p:tags r:id="rId10"/>
              </p:custDataLst>
            </p:nvPr>
          </p:nvSpPr>
          <p:spPr>
            <a:xfrm>
              <a:off x="1357716" y="3645075"/>
              <a:ext cx="1739259" cy="415498"/>
            </a:xfrm>
            <a:prstGeom prst="rect">
              <a:avLst/>
            </a:prstGeom>
            <a:noFill/>
          </p:spPr>
          <p:txBody>
            <a:bodyPr wrap="none" lIns="0" tIns="0" rIns="0" bIns="0" rtlCol="0">
              <a:spAutoFit/>
            </a:bodyPr>
            <a:lstStyle/>
            <a:p>
              <a:r>
                <a:rPr lang="zh-CN" altLang="en-US" sz="2700" b="1" dirty="0">
                  <a:solidFill>
                    <a:schemeClr val="bg1"/>
                  </a:solidFill>
                  <a:latin typeface="★流丽太行书" panose="03000809000000000000" pitchFamily="65" charset="-128"/>
                  <a:ea typeface="★流丽太行书" panose="03000809000000000000" pitchFamily="65" charset="-128"/>
                </a:rPr>
                <a:t>个性</a:t>
              </a:r>
              <a:r>
                <a:rPr lang="zh-CN" altLang="en-US" sz="2700" b="1" dirty="0" smtClean="0">
                  <a:solidFill>
                    <a:schemeClr val="bg1"/>
                  </a:solidFill>
                  <a:latin typeface="★流丽太行书" panose="03000809000000000000" pitchFamily="65" charset="-128"/>
                  <a:ea typeface="★流丽太行书" panose="03000809000000000000" pitchFamily="65" charset="-128"/>
                </a:rPr>
                <a:t>化定制</a:t>
              </a:r>
              <a:endParaRPr lang="en-US" sz="2700" b="1" dirty="0">
                <a:solidFill>
                  <a:schemeClr val="bg1"/>
                </a:solidFill>
                <a:latin typeface="★流丽太行书" panose="03000809000000000000" pitchFamily="65" charset="-128"/>
                <a:ea typeface="★流丽太行书" panose="03000809000000000000" pitchFamily="65" charset="-128"/>
              </a:endParaRPr>
            </a:p>
          </p:txBody>
        </p:sp>
        <p:cxnSp>
          <p:nvCxnSpPr>
            <p:cNvPr id="18" name="PA_库_直接连接符 17"/>
            <p:cNvCxnSpPr/>
            <p:nvPr>
              <p:custDataLst>
                <p:tags r:id="rId11"/>
              </p:custDataLst>
            </p:nvPr>
          </p:nvCxnSpPr>
          <p:spPr>
            <a:xfrm>
              <a:off x="1483079" y="4209300"/>
              <a:ext cx="61747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6" name="PA_库_文本框 34"/>
            <p:cNvSpPr txBox="1"/>
            <p:nvPr>
              <p:custDataLst>
                <p:tags r:id="rId12"/>
              </p:custDataLst>
            </p:nvPr>
          </p:nvSpPr>
          <p:spPr>
            <a:xfrm flipH="1">
              <a:off x="1395835" y="4407961"/>
              <a:ext cx="2204803" cy="1431546"/>
            </a:xfrm>
            <a:prstGeom prst="rect">
              <a:avLst/>
            </a:prstGeom>
            <a:noFill/>
          </p:spPr>
          <p:txBody>
            <a:bodyPr wrap="square" lIns="0" tIns="0" rIns="0" bIns="0" rtlCol="0">
              <a:spAutoFit/>
            </a:bodyPr>
            <a:lstStyle/>
            <a:p>
              <a:pPr>
                <a:lnSpc>
                  <a:spcPct val="150000"/>
                </a:lnSpc>
              </a:pPr>
              <a:r>
                <a:rPr lang="zh-CN" altLang="en-US" sz="1600" b="1" dirty="0">
                  <a:latin typeface="Raleway" panose="020B0503030101060003" pitchFamily="34" charset="0"/>
                  <a:ea typeface="Lato regular" panose="020F0502020204030203" pitchFamily="34" charset="0"/>
                  <a:cs typeface="Lato regular" panose="020F0502020204030203" pitchFamily="34" charset="0"/>
                </a:rPr>
                <a:t>通过分析用户的风格偏好和反馈，可以根据用户的喜好和需求生成个性化的艺术作品</a:t>
              </a:r>
              <a:endParaRPr lang="en-US" sz="1600" b="1" dirty="0">
                <a:latin typeface="Raleway" panose="020B0503030101060003" pitchFamily="34" charset="0"/>
                <a:ea typeface="Lato regular" panose="020F0502020204030203" pitchFamily="34" charset="0"/>
                <a:cs typeface="Lato regular" panose="020F0502020204030203" pitchFamily="34" charset="0"/>
              </a:endParaRPr>
            </a:p>
          </p:txBody>
        </p:sp>
      </p:grpSp>
      <p:grpSp>
        <p:nvGrpSpPr>
          <p:cNvPr id="10" name="组合 9"/>
          <p:cNvGrpSpPr/>
          <p:nvPr/>
        </p:nvGrpSpPr>
        <p:grpSpPr>
          <a:xfrm>
            <a:off x="135823" y="3427632"/>
            <a:ext cx="2494680" cy="2570575"/>
            <a:chOff x="6013153" y="424820"/>
            <a:chExt cx="2494680" cy="2570575"/>
          </a:xfrm>
        </p:grpSpPr>
        <p:sp>
          <p:nvSpPr>
            <p:cNvPr id="27" name="PA_库_圆角矩形 2"/>
            <p:cNvSpPr/>
            <p:nvPr>
              <p:custDataLst>
                <p:tags r:id="rId5"/>
              </p:custDataLst>
            </p:nvPr>
          </p:nvSpPr>
          <p:spPr>
            <a:xfrm>
              <a:off x="6013153" y="424820"/>
              <a:ext cx="2494680" cy="2570575"/>
            </a:xfrm>
            <a:prstGeom prst="roundRect">
              <a:avLst>
                <a:gd name="adj" fmla="val 8233"/>
              </a:avLst>
            </a:prstGeom>
            <a:gradFill>
              <a:gsLst>
                <a:gs pos="0">
                  <a:srgbClr val="FF7896"/>
                </a:gs>
                <a:gs pos="98000">
                  <a:srgbClr val="5AE5EE"/>
                </a:gs>
                <a:gs pos="30000">
                  <a:schemeClr val="accent1">
                    <a:lumMod val="45000"/>
                    <a:lumOff val="55000"/>
                  </a:schemeClr>
                </a:gs>
              </a:gsLst>
              <a:lin ang="5400000" scaled="1"/>
            </a:gradFill>
            <a:ln>
              <a:noFill/>
            </a:ln>
            <a:effectLst>
              <a:outerShdw blurRad="914400" dist="304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PA_库_文本框 22"/>
            <p:cNvSpPr txBox="1"/>
            <p:nvPr>
              <p:custDataLst>
                <p:tags r:id="rId6"/>
              </p:custDataLst>
            </p:nvPr>
          </p:nvSpPr>
          <p:spPr>
            <a:xfrm>
              <a:off x="6197762" y="581864"/>
              <a:ext cx="1391407" cy="415498"/>
            </a:xfrm>
            <a:prstGeom prst="rect">
              <a:avLst/>
            </a:prstGeom>
            <a:noFill/>
          </p:spPr>
          <p:txBody>
            <a:bodyPr wrap="none" lIns="0" tIns="0" rIns="0" bIns="0" rtlCol="0">
              <a:spAutoFit/>
            </a:bodyPr>
            <a:lstStyle/>
            <a:p>
              <a:r>
                <a:rPr lang="zh-CN" altLang="en-US" sz="2700" b="1" dirty="0" smtClean="0">
                  <a:solidFill>
                    <a:schemeClr val="bg1"/>
                  </a:solidFill>
                  <a:latin typeface="★流丽太行书" panose="03000809000000000000" pitchFamily="65" charset="-128"/>
                  <a:ea typeface="★流丽太行书" panose="03000809000000000000" pitchFamily="65" charset="-128"/>
                </a:rPr>
                <a:t>设计行业</a:t>
              </a:r>
              <a:endParaRPr lang="en-US" sz="2700" b="1" dirty="0">
                <a:solidFill>
                  <a:schemeClr val="bg1"/>
                </a:solidFill>
                <a:latin typeface="★流丽太行书" panose="03000809000000000000" pitchFamily="65" charset="-128"/>
                <a:ea typeface="★流丽太行书" panose="03000809000000000000" pitchFamily="65" charset="-128"/>
              </a:endParaRPr>
            </a:p>
          </p:txBody>
        </p:sp>
        <p:cxnSp>
          <p:nvCxnSpPr>
            <p:cNvPr id="24" name="PA_库_直接连接符 23"/>
            <p:cNvCxnSpPr/>
            <p:nvPr>
              <p:custDataLst>
                <p:tags r:id="rId7"/>
              </p:custDataLst>
            </p:nvPr>
          </p:nvCxnSpPr>
          <p:spPr>
            <a:xfrm>
              <a:off x="6197762" y="1190089"/>
              <a:ext cx="61747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7" name="PA_库_文本框 34"/>
            <p:cNvSpPr txBox="1"/>
            <p:nvPr>
              <p:custDataLst>
                <p:tags r:id="rId8"/>
              </p:custDataLst>
            </p:nvPr>
          </p:nvSpPr>
          <p:spPr>
            <a:xfrm flipH="1">
              <a:off x="6158091" y="1340143"/>
              <a:ext cx="2204803" cy="1107996"/>
            </a:xfrm>
            <a:prstGeom prst="rect">
              <a:avLst/>
            </a:prstGeom>
            <a:noFill/>
          </p:spPr>
          <p:txBody>
            <a:bodyPr wrap="square" lIns="0" tIns="0" rIns="0" bIns="0" rtlCol="0">
              <a:spAutoFit/>
            </a:bodyPr>
            <a:lstStyle/>
            <a:p>
              <a:pPr>
                <a:lnSpc>
                  <a:spcPct val="150000"/>
                </a:lnSpc>
              </a:pPr>
              <a:r>
                <a:rPr lang="zh-CN" altLang="en-US" sz="1600" b="1" dirty="0" smtClean="0">
                  <a:latin typeface="Raleway" panose="020B0503030101060003" pitchFamily="34" charset="0"/>
                  <a:ea typeface="Lato regular" panose="020F0502020204030203" pitchFamily="34" charset="0"/>
                  <a:cs typeface="Lato regular" panose="020F0502020204030203" pitchFamily="34" charset="0"/>
                </a:rPr>
                <a:t>如建筑行业，可以根据线稿生成各种风格的效果图</a:t>
              </a:r>
              <a:endParaRPr lang="en-US" sz="1600" b="1" dirty="0">
                <a:latin typeface="Raleway" panose="020B0503030101060003" pitchFamily="34" charset="0"/>
                <a:ea typeface="Lato regular" panose="020F0502020204030203" pitchFamily="34" charset="0"/>
                <a:cs typeface="Lato regular" panose="020F0502020204030203" pitchFamily="34" charset="0"/>
              </a:endParaRPr>
            </a:p>
          </p:txBody>
        </p:sp>
      </p:grpSp>
      <p:pic>
        <p:nvPicPr>
          <p:cNvPr id="6146"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365958" y="71927"/>
            <a:ext cx="2595160" cy="2761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TextBox 44"/>
          <p:cNvSpPr txBox="1">
            <a:spLocks noChangeArrowheads="1"/>
          </p:cNvSpPr>
          <p:nvPr/>
        </p:nvSpPr>
        <p:spPr bwMode="auto">
          <a:xfrm>
            <a:off x="0" y="6119336"/>
            <a:ext cx="445324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1828800"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1828800"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1828800" eaLnBrk="0" fontAlgn="base" hangingPunct="0">
              <a:spcBef>
                <a:spcPct val="0"/>
              </a:spcBef>
              <a:spcAft>
                <a:spcPct val="0"/>
              </a:spcAft>
              <a:defRPr sz="3600">
                <a:solidFill>
                  <a:schemeClr val="tx1"/>
                </a:solidFill>
                <a:latin typeface="Calibri" panose="020F0502020204030204" pitchFamily="34" charset="0"/>
              </a:defRPr>
            </a:lvl9pPr>
          </a:lstStyle>
          <a:p>
            <a:r>
              <a:rPr lang="zh-CN" altLang="en-US" sz="4800" b="1" dirty="0">
                <a:solidFill>
                  <a:schemeClr val="bg1"/>
                </a:solidFill>
                <a:latin typeface="Lato Heavy" panose="020F0502020204030203" pitchFamily="34" charset="0"/>
                <a:ea typeface="Lato Heavy" panose="020F0502020204030203" pitchFamily="34" charset="0"/>
                <a:cs typeface="Lato Heavy" panose="020F0502020204030203" pitchFamily="34" charset="0"/>
              </a:rPr>
              <a:t>行业应用和前景</a:t>
            </a:r>
          </a:p>
        </p:txBody>
      </p:sp>
      <p:pic>
        <p:nvPicPr>
          <p:cNvPr id="6150" name="Picture 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877300" y="3155543"/>
            <a:ext cx="3314700"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1" name="Picture 7" descr="C:\Users\Administrator\Desktop\无标题2.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630503" y="3465765"/>
            <a:ext cx="3881719" cy="254727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6672540" y="3431503"/>
            <a:ext cx="2494680" cy="2570575"/>
            <a:chOff x="6083604" y="3412412"/>
            <a:chExt cx="2494680" cy="2570575"/>
          </a:xfrm>
        </p:grpSpPr>
        <p:sp>
          <p:nvSpPr>
            <p:cNvPr id="31" name="PA_库_圆角矩形 2"/>
            <p:cNvSpPr/>
            <p:nvPr>
              <p:custDataLst>
                <p:tags r:id="rId1"/>
              </p:custDataLst>
            </p:nvPr>
          </p:nvSpPr>
          <p:spPr>
            <a:xfrm>
              <a:off x="6083604" y="3412412"/>
              <a:ext cx="2494680" cy="2570575"/>
            </a:xfrm>
            <a:prstGeom prst="roundRect">
              <a:avLst>
                <a:gd name="adj" fmla="val 8233"/>
              </a:avLst>
            </a:prstGeom>
            <a:gradFill>
              <a:gsLst>
                <a:gs pos="0">
                  <a:srgbClr val="FF7896"/>
                </a:gs>
                <a:gs pos="98000">
                  <a:srgbClr val="5AE5EE"/>
                </a:gs>
                <a:gs pos="30000">
                  <a:schemeClr val="accent1">
                    <a:lumMod val="45000"/>
                    <a:lumOff val="55000"/>
                  </a:schemeClr>
                </a:gs>
              </a:gsLst>
              <a:lin ang="5400000" scaled="1"/>
            </a:gradFill>
            <a:ln>
              <a:noFill/>
            </a:ln>
            <a:effectLst>
              <a:outerShdw blurRad="914400" dist="304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PA_库_文本框 27"/>
            <p:cNvSpPr txBox="1"/>
            <p:nvPr>
              <p:custDataLst>
                <p:tags r:id="rId2"/>
              </p:custDataLst>
            </p:nvPr>
          </p:nvSpPr>
          <p:spPr>
            <a:xfrm>
              <a:off x="6173231" y="3599040"/>
              <a:ext cx="1391407" cy="415498"/>
            </a:xfrm>
            <a:prstGeom prst="rect">
              <a:avLst/>
            </a:prstGeom>
            <a:noFill/>
          </p:spPr>
          <p:txBody>
            <a:bodyPr wrap="none" lIns="0" tIns="0" rIns="0" bIns="0" rtlCol="0">
              <a:spAutoFit/>
            </a:bodyPr>
            <a:lstStyle/>
            <a:p>
              <a:r>
                <a:rPr lang="zh-CN" altLang="en-US" sz="2700" b="1" dirty="0">
                  <a:solidFill>
                    <a:schemeClr val="bg1"/>
                  </a:solidFill>
                  <a:latin typeface="★流丽太行书" panose="03000809000000000000" pitchFamily="65" charset="-128"/>
                  <a:ea typeface="★流丽太行书" panose="03000809000000000000" pitchFamily="65" charset="-128"/>
                </a:rPr>
                <a:t>跨</a:t>
              </a:r>
              <a:r>
                <a:rPr lang="zh-CN" altLang="en-US" sz="2700" b="1" dirty="0" smtClean="0">
                  <a:solidFill>
                    <a:schemeClr val="bg1"/>
                  </a:solidFill>
                  <a:latin typeface="★流丽太行书" panose="03000809000000000000" pitchFamily="65" charset="-128"/>
                  <a:ea typeface="★流丽太行书" panose="03000809000000000000" pitchFamily="65" charset="-128"/>
                </a:rPr>
                <a:t>界创</a:t>
              </a:r>
              <a:r>
                <a:rPr lang="zh-CN" altLang="en-US" sz="2700" b="1" dirty="0">
                  <a:solidFill>
                    <a:schemeClr val="bg1"/>
                  </a:solidFill>
                  <a:latin typeface="★流丽太行书" panose="03000809000000000000" pitchFamily="65" charset="-128"/>
                  <a:ea typeface="★流丽太行书" panose="03000809000000000000" pitchFamily="65" charset="-128"/>
                </a:rPr>
                <a:t>新</a:t>
              </a:r>
              <a:endParaRPr lang="en-US" sz="2700" b="1" dirty="0">
                <a:solidFill>
                  <a:schemeClr val="bg1"/>
                </a:solidFill>
                <a:latin typeface="★流丽太行书" panose="03000809000000000000" pitchFamily="65" charset="-128"/>
                <a:ea typeface="★流丽太行书" panose="03000809000000000000" pitchFamily="65" charset="-128"/>
              </a:endParaRPr>
            </a:p>
          </p:txBody>
        </p:sp>
        <p:cxnSp>
          <p:nvCxnSpPr>
            <p:cNvPr id="29" name="PA_库_直接连接符 28"/>
            <p:cNvCxnSpPr/>
            <p:nvPr>
              <p:custDataLst>
                <p:tags r:id="rId3"/>
              </p:custDataLst>
            </p:nvPr>
          </p:nvCxnSpPr>
          <p:spPr>
            <a:xfrm>
              <a:off x="6173231" y="4177681"/>
              <a:ext cx="61747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8" name="PA_库_文本框 34"/>
            <p:cNvSpPr txBox="1"/>
            <p:nvPr>
              <p:custDataLst>
                <p:tags r:id="rId4"/>
              </p:custDataLst>
            </p:nvPr>
          </p:nvSpPr>
          <p:spPr>
            <a:xfrm flipH="1">
              <a:off x="6173229" y="4417000"/>
              <a:ext cx="2405054" cy="1477328"/>
            </a:xfrm>
            <a:prstGeom prst="rect">
              <a:avLst/>
            </a:prstGeom>
            <a:noFill/>
          </p:spPr>
          <p:txBody>
            <a:bodyPr wrap="square" lIns="0" tIns="0" rIns="0" bIns="0" rtlCol="0">
              <a:spAutoFit/>
            </a:bodyPr>
            <a:lstStyle/>
            <a:p>
              <a:pPr>
                <a:lnSpc>
                  <a:spcPct val="150000"/>
                </a:lnSpc>
              </a:pPr>
              <a:r>
                <a:rPr lang="zh-CN" altLang="en-US" sz="1600" b="1" dirty="0" smtClean="0">
                  <a:latin typeface="Raleway" panose="020B0503030101060003" pitchFamily="34" charset="0"/>
                  <a:ea typeface="Lato regular" panose="020F0502020204030203" pitchFamily="34" charset="0"/>
                  <a:cs typeface="Lato regular" panose="020F0502020204030203" pitchFamily="34" charset="0"/>
                </a:rPr>
                <a:t>与</a:t>
              </a:r>
              <a:r>
                <a:rPr lang="en-US" altLang="zh-CN" sz="1600" b="1" dirty="0" smtClean="0">
                  <a:latin typeface="Raleway" panose="020B0503030101060003" pitchFamily="34" charset="0"/>
                  <a:ea typeface="Lato regular" panose="020F0502020204030203" pitchFamily="34" charset="0"/>
                  <a:cs typeface="Lato regular" panose="020F0502020204030203" pitchFamily="34" charset="0"/>
                </a:rPr>
                <a:t>VR</a:t>
              </a:r>
              <a:r>
                <a:rPr lang="zh-CN" altLang="en-US" sz="1600" b="1" dirty="0" smtClean="0">
                  <a:latin typeface="Raleway" panose="020B0503030101060003" pitchFamily="34" charset="0"/>
                  <a:ea typeface="Lato regular" panose="020F0502020204030203" pitchFamily="34" charset="0"/>
                  <a:cs typeface="Lato regular" panose="020F0502020204030203" pitchFamily="34" charset="0"/>
                </a:rPr>
                <a:t>或</a:t>
              </a:r>
              <a:r>
                <a:rPr lang="en-US" altLang="zh-CN" sz="1600" b="1" dirty="0" smtClean="0">
                  <a:latin typeface="Raleway" panose="020B0503030101060003" pitchFamily="34" charset="0"/>
                  <a:ea typeface="Lato regular" panose="020F0502020204030203" pitchFamily="34" charset="0"/>
                  <a:cs typeface="Lato regular" panose="020F0502020204030203" pitchFamily="34" charset="0"/>
                </a:rPr>
                <a:t>AR</a:t>
              </a:r>
              <a:r>
                <a:rPr lang="zh-CN" altLang="en-US" sz="1600" b="1" dirty="0" smtClean="0">
                  <a:latin typeface="Raleway" panose="020B0503030101060003" pitchFamily="34" charset="0"/>
                  <a:ea typeface="Lato regular" panose="020F0502020204030203" pitchFamily="34" charset="0"/>
                  <a:cs typeface="Lato regular" panose="020F0502020204030203" pitchFamily="34" charset="0"/>
                </a:rPr>
                <a:t>相</a:t>
              </a:r>
              <a:r>
                <a:rPr lang="zh-CN" altLang="en-US" sz="1600" b="1" dirty="0">
                  <a:latin typeface="Raleway" panose="020B0503030101060003" pitchFamily="34" charset="0"/>
                  <a:ea typeface="Lato regular" panose="020F0502020204030203" pitchFamily="34" charset="0"/>
                  <a:cs typeface="Lato regular" panose="020F0502020204030203" pitchFamily="34" charset="0"/>
                </a:rPr>
                <a:t>结合，可以创造出交互式的艺术展览和体验</a:t>
              </a:r>
              <a:r>
                <a:rPr lang="zh-CN" altLang="en-US" sz="1600" dirty="0" smtClean="0"/>
                <a:t>。</a:t>
              </a:r>
              <a:endParaRPr lang="en-US" altLang="zh-CN" sz="1600" dirty="0" smtClean="0"/>
            </a:p>
            <a:p>
              <a:pPr>
                <a:lnSpc>
                  <a:spcPct val="150000"/>
                </a:lnSpc>
              </a:pPr>
              <a:r>
                <a:rPr lang="zh-CN" altLang="en-US" sz="1600" b="1" dirty="0" smtClean="0">
                  <a:latin typeface="Raleway" panose="020B0503030101060003" pitchFamily="34" charset="0"/>
                  <a:ea typeface="Lato regular" panose="020F0502020204030203" pitchFamily="34" charset="0"/>
                  <a:cs typeface="Lato regular" panose="020F0502020204030203" pitchFamily="34" charset="0"/>
                </a:rPr>
                <a:t>如虚拟主播，风格迁移</a:t>
              </a:r>
              <a:endParaRPr lang="en-US" sz="1600" b="1" dirty="0">
                <a:latin typeface="Raleway" panose="020B0503030101060003" pitchFamily="34" charset="0"/>
                <a:ea typeface="Lato regular" panose="020F0502020204030203" pitchFamily="34" charset="0"/>
                <a:cs typeface="Lato regular" panose="020F0502020204030203"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0"/>
          </p:nvPr>
        </p:nvPicPr>
        <p:blipFill>
          <a:blip r:embed="rId19">
            <a:extLst>
              <a:ext uri="{28A0092B-C50C-407E-A947-70E740481C1C}">
                <a14:useLocalDpi xmlns:a14="http://schemas.microsoft.com/office/drawing/2010/main" val="0"/>
              </a:ext>
            </a:extLst>
          </a:blip>
          <a:srcRect t="34072" b="34072"/>
          <a:stretch>
            <a:fillRect/>
          </a:stretch>
        </p:blipFill>
        <p:spPr>
          <a:xfrm>
            <a:off x="0" y="0"/>
            <a:ext cx="12192000" cy="6858000"/>
          </a:xfrm>
          <a:solidFill>
            <a:schemeClr val="bg1">
              <a:lumMod val="90000"/>
            </a:schemeClr>
          </a:solidFill>
        </p:spPr>
      </p:pic>
      <p:sp>
        <p:nvSpPr>
          <p:cNvPr id="3" name="PA_库_圆角矩形 2"/>
          <p:cNvSpPr/>
          <p:nvPr>
            <p:custDataLst>
              <p:tags r:id="rId1"/>
            </p:custDataLst>
          </p:nvPr>
        </p:nvSpPr>
        <p:spPr>
          <a:xfrm>
            <a:off x="757548" y="1840676"/>
            <a:ext cx="2494680" cy="4481370"/>
          </a:xfrm>
          <a:prstGeom prst="roundRect">
            <a:avLst>
              <a:gd name="adj" fmla="val 8233"/>
            </a:avLst>
          </a:prstGeom>
          <a:solidFill>
            <a:schemeClr val="tx1">
              <a:lumMod val="75000"/>
              <a:lumOff val="25000"/>
              <a:alpha val="91000"/>
            </a:schemeClr>
          </a:solidFill>
          <a:ln>
            <a:noFill/>
          </a:ln>
          <a:effectLst>
            <a:outerShdw blurRad="914400" dist="304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PA_库_圆角矩形 3"/>
          <p:cNvSpPr/>
          <p:nvPr>
            <p:custDataLst>
              <p:tags r:id="rId2"/>
            </p:custDataLst>
          </p:nvPr>
        </p:nvSpPr>
        <p:spPr>
          <a:xfrm>
            <a:off x="3496832" y="1840676"/>
            <a:ext cx="2494680" cy="4481369"/>
          </a:xfrm>
          <a:prstGeom prst="roundRect">
            <a:avLst>
              <a:gd name="adj" fmla="val 8233"/>
            </a:avLst>
          </a:prstGeom>
          <a:solidFill>
            <a:schemeClr val="tx1">
              <a:lumMod val="65000"/>
              <a:lumOff val="35000"/>
              <a:alpha val="91000"/>
            </a:schemeClr>
          </a:solidFill>
          <a:ln>
            <a:noFill/>
          </a:ln>
          <a:effectLst>
            <a:outerShdw blurRad="914400" dist="304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PA_库_圆角矩形 4"/>
          <p:cNvSpPr/>
          <p:nvPr>
            <p:custDataLst>
              <p:tags r:id="rId3"/>
            </p:custDataLst>
          </p:nvPr>
        </p:nvSpPr>
        <p:spPr>
          <a:xfrm>
            <a:off x="6236115" y="1840676"/>
            <a:ext cx="2494680" cy="4481369"/>
          </a:xfrm>
          <a:prstGeom prst="roundRect">
            <a:avLst>
              <a:gd name="adj" fmla="val 8233"/>
            </a:avLst>
          </a:prstGeom>
          <a:solidFill>
            <a:schemeClr val="bg2">
              <a:lumMod val="25000"/>
              <a:alpha val="91000"/>
            </a:schemeClr>
          </a:solidFill>
          <a:ln>
            <a:noFill/>
          </a:ln>
          <a:effectLst>
            <a:outerShdw blurRad="914400" dist="304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PA_库_圆角矩形 5"/>
          <p:cNvSpPr/>
          <p:nvPr>
            <p:custDataLst>
              <p:tags r:id="rId4"/>
            </p:custDataLst>
          </p:nvPr>
        </p:nvSpPr>
        <p:spPr>
          <a:xfrm>
            <a:off x="8975398" y="1840676"/>
            <a:ext cx="2494680" cy="4481369"/>
          </a:xfrm>
          <a:prstGeom prst="roundRect">
            <a:avLst>
              <a:gd name="adj" fmla="val 8233"/>
            </a:avLst>
          </a:prstGeom>
          <a:solidFill>
            <a:schemeClr val="tx1">
              <a:lumMod val="65000"/>
              <a:lumOff val="35000"/>
              <a:alpha val="91000"/>
            </a:schemeClr>
          </a:solidFill>
          <a:ln>
            <a:noFill/>
          </a:ln>
          <a:effectLst>
            <a:outerShdw blurRad="914400" dist="304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 name="PA_库_文本框 15"/>
          <p:cNvSpPr txBox="1"/>
          <p:nvPr>
            <p:custDataLst>
              <p:tags r:id="rId5"/>
            </p:custDataLst>
          </p:nvPr>
        </p:nvSpPr>
        <p:spPr>
          <a:xfrm>
            <a:off x="3556550" y="2000337"/>
            <a:ext cx="2434962" cy="415498"/>
          </a:xfrm>
          <a:prstGeom prst="rect">
            <a:avLst/>
          </a:prstGeom>
          <a:noFill/>
        </p:spPr>
        <p:txBody>
          <a:bodyPr wrap="none" lIns="0" tIns="0" rIns="0" bIns="0" rtlCol="0">
            <a:spAutoFit/>
          </a:bodyPr>
          <a:lstStyle/>
          <a:p>
            <a:r>
              <a:rPr lang="zh-CN" altLang="en-US" sz="2700" b="1" dirty="0" smtClean="0">
                <a:solidFill>
                  <a:schemeClr val="bg1"/>
                </a:solidFill>
                <a:latin typeface="★流丽太行书" panose="03000809000000000000" pitchFamily="65" charset="-128"/>
                <a:ea typeface="★流丽太行书" panose="03000809000000000000" pitchFamily="65" charset="-128"/>
              </a:rPr>
              <a:t>缺乏情感和主观</a:t>
            </a:r>
            <a:endParaRPr lang="en-US" sz="2700" b="1" dirty="0">
              <a:solidFill>
                <a:schemeClr val="bg1"/>
              </a:solidFill>
              <a:latin typeface="★流丽太行书" panose="03000809000000000000" pitchFamily="65" charset="-128"/>
              <a:ea typeface="★流丽太行书" panose="03000809000000000000" pitchFamily="65" charset="-128"/>
            </a:endParaRPr>
          </a:p>
        </p:txBody>
      </p:sp>
      <p:cxnSp>
        <p:nvCxnSpPr>
          <p:cNvPr id="18" name="PA_库_直接连接符 17"/>
          <p:cNvCxnSpPr/>
          <p:nvPr>
            <p:custDataLst>
              <p:tags r:id="rId6"/>
            </p:custDataLst>
          </p:nvPr>
        </p:nvCxnSpPr>
        <p:spPr>
          <a:xfrm>
            <a:off x="3556550" y="2700946"/>
            <a:ext cx="61747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3" name="PA_库_文本框 22"/>
          <p:cNvSpPr txBox="1"/>
          <p:nvPr>
            <p:custDataLst>
              <p:tags r:id="rId7"/>
            </p:custDataLst>
          </p:nvPr>
        </p:nvSpPr>
        <p:spPr>
          <a:xfrm>
            <a:off x="6315192" y="1992642"/>
            <a:ext cx="2513509" cy="430887"/>
          </a:xfrm>
          <a:prstGeom prst="rect">
            <a:avLst/>
          </a:prstGeom>
          <a:noFill/>
        </p:spPr>
        <p:txBody>
          <a:bodyPr wrap="none" lIns="0" tIns="0" rIns="0" bIns="0" rtlCol="0">
            <a:spAutoFit/>
          </a:bodyPr>
          <a:lstStyle/>
          <a:p>
            <a:r>
              <a:rPr lang="zh-CN" altLang="en-US" sz="2800" dirty="0">
                <a:solidFill>
                  <a:schemeClr val="bg1"/>
                </a:solidFill>
              </a:rPr>
              <a:t>侵权和伦理问题</a:t>
            </a:r>
            <a:endParaRPr lang="en-US" sz="2700" b="1" dirty="0">
              <a:solidFill>
                <a:schemeClr val="bg1"/>
              </a:solidFill>
              <a:latin typeface="★流丽太行书" panose="03000809000000000000" pitchFamily="65" charset="-128"/>
              <a:ea typeface="★流丽太行书" panose="03000809000000000000" pitchFamily="65" charset="-128"/>
            </a:endParaRPr>
          </a:p>
        </p:txBody>
      </p:sp>
      <p:cxnSp>
        <p:nvCxnSpPr>
          <p:cNvPr id="24" name="PA_库_直接连接符 23"/>
          <p:cNvCxnSpPr/>
          <p:nvPr>
            <p:custDataLst>
              <p:tags r:id="rId8"/>
            </p:custDataLst>
          </p:nvPr>
        </p:nvCxnSpPr>
        <p:spPr>
          <a:xfrm>
            <a:off x="6325741" y="2712821"/>
            <a:ext cx="61747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8" name="PA_库_文本框 27"/>
          <p:cNvSpPr txBox="1"/>
          <p:nvPr>
            <p:custDataLst>
              <p:tags r:id="rId9"/>
            </p:custDataLst>
          </p:nvPr>
        </p:nvSpPr>
        <p:spPr>
          <a:xfrm>
            <a:off x="9160008" y="2000337"/>
            <a:ext cx="3130665" cy="415498"/>
          </a:xfrm>
          <a:prstGeom prst="rect">
            <a:avLst/>
          </a:prstGeom>
          <a:noFill/>
        </p:spPr>
        <p:txBody>
          <a:bodyPr wrap="none" lIns="0" tIns="0" rIns="0" bIns="0" rtlCol="0">
            <a:spAutoFit/>
          </a:bodyPr>
          <a:lstStyle/>
          <a:p>
            <a:r>
              <a:rPr lang="zh-CN" altLang="en-US" sz="2700" b="1" dirty="0">
                <a:solidFill>
                  <a:schemeClr val="bg1"/>
                </a:solidFill>
                <a:latin typeface="★流丽太行书" panose="03000809000000000000" pitchFamily="65" charset="-128"/>
                <a:ea typeface="★流丽太行书" panose="03000809000000000000" pitchFamily="65" charset="-128"/>
              </a:rPr>
              <a:t>技术限制和算法偏见</a:t>
            </a:r>
            <a:endParaRPr lang="en-US" sz="2700" b="1" dirty="0">
              <a:solidFill>
                <a:schemeClr val="bg1"/>
              </a:solidFill>
              <a:latin typeface="★流丽太行书" panose="03000809000000000000" pitchFamily="65" charset="-128"/>
              <a:ea typeface="★流丽太行书" panose="03000809000000000000" pitchFamily="65" charset="-128"/>
            </a:endParaRPr>
          </a:p>
        </p:txBody>
      </p:sp>
      <p:cxnSp>
        <p:nvCxnSpPr>
          <p:cNvPr id="29" name="PA_库_直接连接符 28"/>
          <p:cNvCxnSpPr/>
          <p:nvPr>
            <p:custDataLst>
              <p:tags r:id="rId10"/>
            </p:custDataLst>
          </p:nvPr>
        </p:nvCxnSpPr>
        <p:spPr>
          <a:xfrm>
            <a:off x="9160008" y="2712821"/>
            <a:ext cx="61747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3" name="PA_库_文本框 32"/>
          <p:cNvSpPr txBox="1"/>
          <p:nvPr>
            <p:custDataLst>
              <p:tags r:id="rId11"/>
            </p:custDataLst>
          </p:nvPr>
        </p:nvSpPr>
        <p:spPr>
          <a:xfrm>
            <a:off x="859030" y="2027384"/>
            <a:ext cx="1391407" cy="415498"/>
          </a:xfrm>
          <a:prstGeom prst="rect">
            <a:avLst/>
          </a:prstGeom>
          <a:noFill/>
        </p:spPr>
        <p:txBody>
          <a:bodyPr wrap="none" lIns="0" tIns="0" rIns="0" bIns="0" rtlCol="0">
            <a:spAutoFit/>
          </a:bodyPr>
          <a:lstStyle/>
          <a:p>
            <a:r>
              <a:rPr lang="zh-CN" altLang="en-US" sz="2700" b="1" dirty="0" smtClean="0">
                <a:solidFill>
                  <a:schemeClr val="bg1"/>
                </a:solidFill>
                <a:latin typeface="★流丽太行书" panose="03000809000000000000" pitchFamily="65" charset="-128"/>
                <a:ea typeface="★流丽太行书" panose="03000809000000000000" pitchFamily="65" charset="-128"/>
              </a:rPr>
              <a:t>数据限制</a:t>
            </a:r>
            <a:endParaRPr lang="en-US" sz="2700" b="1" dirty="0">
              <a:solidFill>
                <a:schemeClr val="bg1"/>
              </a:solidFill>
              <a:latin typeface="★流丽太行书" panose="03000809000000000000" pitchFamily="65" charset="-128"/>
              <a:ea typeface="★流丽太行书" panose="03000809000000000000" pitchFamily="65" charset="-128"/>
            </a:endParaRPr>
          </a:p>
        </p:txBody>
      </p:sp>
      <p:cxnSp>
        <p:nvCxnSpPr>
          <p:cNvPr id="34" name="PA_库_直接连接符 33"/>
          <p:cNvCxnSpPr/>
          <p:nvPr>
            <p:custDataLst>
              <p:tags r:id="rId12"/>
            </p:custDataLst>
          </p:nvPr>
        </p:nvCxnSpPr>
        <p:spPr>
          <a:xfrm>
            <a:off x="874914" y="2701041"/>
            <a:ext cx="61747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5" name="PA_库_文本框 34"/>
          <p:cNvSpPr txBox="1"/>
          <p:nvPr>
            <p:custDataLst>
              <p:tags r:id="rId13"/>
            </p:custDataLst>
          </p:nvPr>
        </p:nvSpPr>
        <p:spPr>
          <a:xfrm flipH="1">
            <a:off x="874913" y="2913051"/>
            <a:ext cx="2224546" cy="3231654"/>
          </a:xfrm>
          <a:prstGeom prst="rect">
            <a:avLst/>
          </a:prstGeom>
          <a:noFill/>
        </p:spPr>
        <p:txBody>
          <a:bodyPr wrap="square" lIns="0" tIns="0" rIns="0" bIns="0" rtlCol="0">
            <a:spAutoFit/>
          </a:bodyPr>
          <a:lstStyle/>
          <a:p>
            <a:pPr>
              <a:lnSpc>
                <a:spcPct val="150000"/>
              </a:lnSpc>
            </a:pPr>
            <a:r>
              <a:rPr lang="en-US" sz="2000" dirty="0">
                <a:solidFill>
                  <a:schemeClr val="bg1"/>
                </a:solidFill>
                <a:latin typeface="华文中宋" panose="02010600040101010101" pitchFamily="2" charset="-122"/>
                <a:ea typeface="华文中宋" panose="02010600040101010101" pitchFamily="2" charset="-122"/>
                <a:cs typeface="Lato regular" panose="020F0502020204030203" pitchFamily="34" charset="0"/>
              </a:rPr>
              <a:t>AI</a:t>
            </a:r>
            <a:r>
              <a:rPr lang="zh-CN" altLang="en-US" sz="2000" dirty="0">
                <a:solidFill>
                  <a:schemeClr val="bg1"/>
                </a:solidFill>
                <a:latin typeface="华文中宋" panose="02010600040101010101" pitchFamily="2" charset="-122"/>
                <a:ea typeface="华文中宋" panose="02010600040101010101" pitchFamily="2" charset="-122"/>
                <a:cs typeface="Lato regular" panose="020F0502020204030203" pitchFamily="34" charset="0"/>
              </a:rPr>
              <a:t>绘画的质量和创造力很大程度上依赖于它所学习的数据集。如果数据集有限或偏倚，</a:t>
            </a:r>
            <a:r>
              <a:rPr lang="en-US" sz="2000" dirty="0">
                <a:solidFill>
                  <a:schemeClr val="bg1"/>
                </a:solidFill>
                <a:latin typeface="华文中宋" panose="02010600040101010101" pitchFamily="2" charset="-122"/>
                <a:ea typeface="华文中宋" panose="02010600040101010101" pitchFamily="2" charset="-122"/>
                <a:cs typeface="Lato regular" panose="020F0502020204030203" pitchFamily="34" charset="0"/>
              </a:rPr>
              <a:t>AI</a:t>
            </a:r>
            <a:r>
              <a:rPr lang="zh-CN" altLang="en-US" sz="2000" dirty="0">
                <a:solidFill>
                  <a:schemeClr val="bg1"/>
                </a:solidFill>
                <a:latin typeface="华文中宋" panose="02010600040101010101" pitchFamily="2" charset="-122"/>
                <a:ea typeface="华文中宋" panose="02010600040101010101" pitchFamily="2" charset="-122"/>
                <a:cs typeface="Lato regular" panose="020F0502020204030203" pitchFamily="34" charset="0"/>
              </a:rPr>
              <a:t>生成的作品可能缺乏多样性和创新性。</a:t>
            </a:r>
            <a:endParaRPr lang="en-US" sz="2000" dirty="0">
              <a:solidFill>
                <a:schemeClr val="bg1"/>
              </a:solidFill>
              <a:latin typeface="华文中宋" panose="02010600040101010101" pitchFamily="2" charset="-122"/>
              <a:ea typeface="华文中宋" panose="02010600040101010101" pitchFamily="2" charset="-122"/>
              <a:cs typeface="Lato regular" panose="020F0502020204030203" pitchFamily="34" charset="0"/>
            </a:endParaRPr>
          </a:p>
        </p:txBody>
      </p:sp>
      <p:sp>
        <p:nvSpPr>
          <p:cNvPr id="41" name="TextBox 40"/>
          <p:cNvSpPr txBox="1"/>
          <p:nvPr/>
        </p:nvSpPr>
        <p:spPr>
          <a:xfrm>
            <a:off x="4113407" y="774927"/>
            <a:ext cx="3965186" cy="538481"/>
          </a:xfrm>
          <a:prstGeom prst="rect">
            <a:avLst/>
          </a:prstGeom>
          <a:noFill/>
        </p:spPr>
        <p:txBody>
          <a:bodyPr wrap="square" lIns="0" tIns="0" rIns="0" bIns="0" rtlCol="0">
            <a:spAutoFit/>
          </a:bodyPr>
          <a:lstStyle/>
          <a:p>
            <a:pPr algn="ctr"/>
            <a:r>
              <a:rPr lang="zh-CN" altLang="en-US" sz="3500" b="1" dirty="0" smtClean="0">
                <a:solidFill>
                  <a:schemeClr val="bg1"/>
                </a:solidFill>
                <a:latin typeface="Lato Heavy"/>
              </a:rPr>
              <a:t>缺点及弊端</a:t>
            </a:r>
            <a:endParaRPr lang="en-US" sz="3500" b="1" dirty="0">
              <a:solidFill>
                <a:schemeClr val="bg1"/>
              </a:solidFill>
              <a:latin typeface="Lato Heavy"/>
            </a:endParaRPr>
          </a:p>
        </p:txBody>
      </p:sp>
      <p:sp>
        <p:nvSpPr>
          <p:cNvPr id="26" name="PA_库_文本框 34"/>
          <p:cNvSpPr txBox="1"/>
          <p:nvPr>
            <p:custDataLst>
              <p:tags r:id="rId14"/>
            </p:custDataLst>
          </p:nvPr>
        </p:nvSpPr>
        <p:spPr>
          <a:xfrm flipH="1">
            <a:off x="3556550" y="2913051"/>
            <a:ext cx="2224546" cy="2769989"/>
          </a:xfrm>
          <a:prstGeom prst="rect">
            <a:avLst/>
          </a:prstGeom>
          <a:noFill/>
        </p:spPr>
        <p:txBody>
          <a:bodyPr wrap="square" lIns="0" tIns="0" rIns="0" bIns="0" rtlCol="0">
            <a:spAutoFit/>
          </a:bodyPr>
          <a:lstStyle/>
          <a:p>
            <a:pPr>
              <a:lnSpc>
                <a:spcPct val="150000"/>
              </a:lnSpc>
            </a:pPr>
            <a:r>
              <a:rPr lang="zh-CN" altLang="en-US" sz="2000" dirty="0">
                <a:solidFill>
                  <a:schemeClr val="bg1"/>
                </a:solidFill>
                <a:latin typeface="华文中宋" panose="02010600040101010101" pitchFamily="2" charset="-122"/>
                <a:ea typeface="华文中宋" panose="02010600040101010101" pitchFamily="2" charset="-122"/>
              </a:rPr>
              <a:t>艺术作品常常带有艺术家个人的情感和思想，而</a:t>
            </a:r>
            <a:r>
              <a:rPr lang="en-US" altLang="zh-CN" sz="2000" dirty="0">
                <a:solidFill>
                  <a:schemeClr val="bg1"/>
                </a:solidFill>
                <a:latin typeface="华文中宋" panose="02010600040101010101" pitchFamily="2" charset="-122"/>
                <a:ea typeface="华文中宋" panose="02010600040101010101" pitchFamily="2" charset="-122"/>
              </a:rPr>
              <a:t>AI</a:t>
            </a:r>
            <a:r>
              <a:rPr lang="zh-CN" altLang="en-US" sz="2000" dirty="0">
                <a:solidFill>
                  <a:schemeClr val="bg1"/>
                </a:solidFill>
                <a:latin typeface="华文中宋" panose="02010600040101010101" pitchFamily="2" charset="-122"/>
                <a:ea typeface="华文中宋" panose="02010600040101010101" pitchFamily="2" charset="-122"/>
              </a:rPr>
              <a:t>生成的作品可能缺乏这种独特性和情感共鸣。</a:t>
            </a:r>
            <a:endParaRPr lang="en-US" sz="2000" dirty="0">
              <a:solidFill>
                <a:schemeClr val="bg1"/>
              </a:solidFill>
              <a:latin typeface="华文中宋" panose="02010600040101010101" pitchFamily="2" charset="-122"/>
              <a:ea typeface="华文中宋" panose="02010600040101010101" pitchFamily="2" charset="-122"/>
              <a:cs typeface="Lato regular" panose="020F0502020204030203" pitchFamily="34" charset="0"/>
            </a:endParaRPr>
          </a:p>
        </p:txBody>
      </p:sp>
      <p:sp>
        <p:nvSpPr>
          <p:cNvPr id="27" name="PA_库_文本框 34"/>
          <p:cNvSpPr txBox="1"/>
          <p:nvPr>
            <p:custDataLst>
              <p:tags r:id="rId15"/>
            </p:custDataLst>
          </p:nvPr>
        </p:nvSpPr>
        <p:spPr>
          <a:xfrm flipH="1">
            <a:off x="6315191" y="2884696"/>
            <a:ext cx="2415603" cy="3231654"/>
          </a:xfrm>
          <a:prstGeom prst="rect">
            <a:avLst/>
          </a:prstGeom>
          <a:noFill/>
        </p:spPr>
        <p:txBody>
          <a:bodyPr wrap="square" lIns="0" tIns="0" rIns="0" bIns="0" rtlCol="0">
            <a:spAutoFit/>
          </a:bodyPr>
          <a:lstStyle/>
          <a:p>
            <a:pPr>
              <a:lnSpc>
                <a:spcPct val="150000"/>
              </a:lnSpc>
            </a:pPr>
            <a:r>
              <a:rPr lang="zh-CN" altLang="en-US" sz="2000" dirty="0">
                <a:solidFill>
                  <a:schemeClr val="bg1"/>
                </a:solidFill>
                <a:latin typeface="华文中宋" panose="02010600040101010101" pitchFamily="2" charset="-122"/>
                <a:ea typeface="华文中宋" panose="02010600040101010101" pitchFamily="2" charset="-122"/>
                <a:cs typeface="Lato regular" panose="020F0502020204030203" pitchFamily="34" charset="0"/>
              </a:rPr>
              <a:t>由</a:t>
            </a:r>
            <a:r>
              <a:rPr lang="en-US" sz="2000" dirty="0">
                <a:solidFill>
                  <a:schemeClr val="bg1"/>
                </a:solidFill>
                <a:latin typeface="华文中宋" panose="02010600040101010101" pitchFamily="2" charset="-122"/>
                <a:ea typeface="华文中宋" panose="02010600040101010101" pitchFamily="2" charset="-122"/>
                <a:cs typeface="Lato regular" panose="020F0502020204030203" pitchFamily="34" charset="0"/>
              </a:rPr>
              <a:t>AI</a:t>
            </a:r>
            <a:r>
              <a:rPr lang="zh-CN" altLang="en-US" sz="2000" dirty="0">
                <a:solidFill>
                  <a:schemeClr val="bg1"/>
                </a:solidFill>
                <a:latin typeface="华文中宋" panose="02010600040101010101" pitchFamily="2" charset="-122"/>
                <a:ea typeface="华文中宋" panose="02010600040101010101" pitchFamily="2" charset="-122"/>
                <a:cs typeface="Lato regular" panose="020F0502020204030203" pitchFamily="34" charset="0"/>
              </a:rPr>
              <a:t>生成的作品可能导致原作者知识产权和声誉</a:t>
            </a:r>
            <a:r>
              <a:rPr lang="zh-CN" altLang="en-US" sz="2000" dirty="0" smtClean="0">
                <a:solidFill>
                  <a:schemeClr val="bg1"/>
                </a:solidFill>
                <a:latin typeface="华文中宋" panose="02010600040101010101" pitchFamily="2" charset="-122"/>
                <a:ea typeface="华文中宋" panose="02010600040101010101" pitchFamily="2" charset="-122"/>
                <a:cs typeface="Lato regular" panose="020F0502020204030203" pitchFamily="34" charset="0"/>
              </a:rPr>
              <a:t>。</a:t>
            </a:r>
            <a:endParaRPr lang="en-US" altLang="zh-CN" sz="2000" dirty="0" smtClean="0">
              <a:solidFill>
                <a:schemeClr val="bg1"/>
              </a:solidFill>
              <a:latin typeface="华文中宋" panose="02010600040101010101" pitchFamily="2" charset="-122"/>
              <a:ea typeface="华文中宋" panose="02010600040101010101" pitchFamily="2" charset="-122"/>
              <a:cs typeface="Lato regular" panose="020F0502020204030203" pitchFamily="34" charset="0"/>
            </a:endParaRPr>
          </a:p>
          <a:p>
            <a:pPr>
              <a:lnSpc>
                <a:spcPct val="150000"/>
              </a:lnSpc>
            </a:pPr>
            <a:r>
              <a:rPr lang="zh-CN" altLang="en-US" sz="2000" dirty="0">
                <a:solidFill>
                  <a:schemeClr val="bg1"/>
                </a:solidFill>
                <a:latin typeface="华文中宋" panose="02010600040101010101" pitchFamily="2" charset="-122"/>
                <a:ea typeface="华文中宋" panose="02010600040101010101" pitchFamily="2" charset="-122"/>
                <a:cs typeface="Lato regular" panose="020F0502020204030203" pitchFamily="34" charset="0"/>
              </a:rPr>
              <a:t>可</a:t>
            </a:r>
            <a:r>
              <a:rPr lang="zh-CN" altLang="en-US" sz="2000" dirty="0" smtClean="0">
                <a:solidFill>
                  <a:schemeClr val="bg1"/>
                </a:solidFill>
                <a:latin typeface="华文中宋" panose="02010600040101010101" pitchFamily="2" charset="-122"/>
                <a:ea typeface="华文中宋" panose="02010600040101010101" pitchFamily="2" charset="-122"/>
                <a:cs typeface="Lato regular" panose="020F0502020204030203" pitchFamily="34" charset="0"/>
              </a:rPr>
              <a:t>能生成一</a:t>
            </a:r>
            <a:r>
              <a:rPr lang="zh-CN" altLang="en-US" sz="2000" dirty="0">
                <a:solidFill>
                  <a:schemeClr val="bg1"/>
                </a:solidFill>
                <a:latin typeface="华文中宋" panose="02010600040101010101" pitchFamily="2" charset="-122"/>
                <a:ea typeface="华文中宋" panose="02010600040101010101" pitchFamily="2" charset="-122"/>
                <a:cs typeface="Lato regular" panose="020F0502020204030203" pitchFamily="34" charset="0"/>
              </a:rPr>
              <a:t>些具有敏感</a:t>
            </a:r>
            <a:r>
              <a:rPr lang="zh-CN" altLang="en-US" sz="2000" dirty="0" smtClean="0">
                <a:solidFill>
                  <a:schemeClr val="bg1"/>
                </a:solidFill>
                <a:latin typeface="华文中宋" panose="02010600040101010101" pitchFamily="2" charset="-122"/>
                <a:ea typeface="华文中宋" panose="02010600040101010101" pitchFamily="2" charset="-122"/>
                <a:cs typeface="Lato regular" panose="020F0502020204030203" pitchFamily="34" charset="0"/>
              </a:rPr>
              <a:t>性</a:t>
            </a:r>
            <a:r>
              <a:rPr lang="zh-CN" altLang="en-US" sz="2000" dirty="0">
                <a:solidFill>
                  <a:schemeClr val="bg1"/>
                </a:solidFill>
                <a:latin typeface="华文中宋" panose="02010600040101010101" pitchFamily="2" charset="-122"/>
                <a:ea typeface="华文中宋" panose="02010600040101010101" pitchFamily="2" charset="-122"/>
                <a:cs typeface="Lato regular" panose="020F0502020204030203" pitchFamily="34" charset="0"/>
              </a:rPr>
              <a:t>、</a:t>
            </a:r>
            <a:r>
              <a:rPr lang="zh-CN" altLang="en-US" sz="2000" dirty="0" smtClean="0">
                <a:solidFill>
                  <a:schemeClr val="bg1"/>
                </a:solidFill>
                <a:latin typeface="华文中宋" panose="02010600040101010101" pitchFamily="2" charset="-122"/>
                <a:ea typeface="华文中宋" panose="02010600040101010101" pitchFamily="2" charset="-122"/>
                <a:cs typeface="Lato regular" panose="020F0502020204030203" pitchFamily="34" charset="0"/>
              </a:rPr>
              <a:t>冒</a:t>
            </a:r>
            <a:r>
              <a:rPr lang="zh-CN" altLang="en-US" sz="2000" dirty="0">
                <a:solidFill>
                  <a:schemeClr val="bg1"/>
                </a:solidFill>
                <a:latin typeface="华文中宋" panose="02010600040101010101" pitchFamily="2" charset="-122"/>
                <a:ea typeface="华文中宋" panose="02010600040101010101" pitchFamily="2" charset="-122"/>
                <a:cs typeface="Lato regular" panose="020F0502020204030203" pitchFamily="34" charset="0"/>
              </a:rPr>
              <a:t>犯性、歧视性或违反伦理准则的作品。</a:t>
            </a:r>
            <a:endParaRPr lang="en-US" sz="2000" dirty="0">
              <a:solidFill>
                <a:schemeClr val="bg1"/>
              </a:solidFill>
              <a:latin typeface="华文中宋" panose="02010600040101010101" pitchFamily="2" charset="-122"/>
              <a:ea typeface="华文中宋" panose="02010600040101010101" pitchFamily="2" charset="-122"/>
              <a:cs typeface="Lato regular" panose="020F0502020204030203" pitchFamily="34" charset="0"/>
            </a:endParaRPr>
          </a:p>
        </p:txBody>
      </p:sp>
      <p:sp>
        <p:nvSpPr>
          <p:cNvPr id="31" name="PA_库_文本框 34"/>
          <p:cNvSpPr txBox="1"/>
          <p:nvPr>
            <p:custDataLst>
              <p:tags r:id="rId16"/>
            </p:custDataLst>
          </p:nvPr>
        </p:nvSpPr>
        <p:spPr>
          <a:xfrm flipH="1">
            <a:off x="9014936" y="3013707"/>
            <a:ext cx="2415603" cy="3177152"/>
          </a:xfrm>
          <a:prstGeom prst="rect">
            <a:avLst/>
          </a:prstGeom>
          <a:noFill/>
        </p:spPr>
        <p:txBody>
          <a:bodyPr wrap="square" lIns="0" tIns="0" rIns="0" bIns="0" rtlCol="0">
            <a:spAutoFit/>
          </a:bodyPr>
          <a:lstStyle/>
          <a:p>
            <a:pPr>
              <a:lnSpc>
                <a:spcPct val="150000"/>
              </a:lnSpc>
            </a:pPr>
            <a:r>
              <a:rPr lang="en-US" altLang="zh-CN" sz="2000" dirty="0">
                <a:solidFill>
                  <a:schemeClr val="bg1"/>
                </a:solidFill>
                <a:latin typeface="华文中宋" panose="02010600040101010101" pitchFamily="2" charset="-122"/>
                <a:ea typeface="华文中宋" panose="02010600040101010101" pitchFamily="2" charset="-122"/>
              </a:rPr>
              <a:t>AI</a:t>
            </a:r>
            <a:r>
              <a:rPr lang="zh-CN" altLang="en-US" sz="2000" dirty="0">
                <a:solidFill>
                  <a:schemeClr val="bg1"/>
                </a:solidFill>
                <a:latin typeface="华文中宋" panose="02010600040101010101" pitchFamily="2" charset="-122"/>
                <a:ea typeface="华文中宋" panose="02010600040101010101" pitchFamily="2" charset="-122"/>
              </a:rPr>
              <a:t>绘画技术仍然存在一些技术限制，如绘画细节和逼真度的限制。此外，算法的偏见可能会导致生成的作品出现一些不合理或不符合预期的结果。</a:t>
            </a:r>
            <a:endParaRPr lang="en-US" sz="2000" dirty="0">
              <a:solidFill>
                <a:schemeClr val="bg1"/>
              </a:solidFill>
              <a:latin typeface="华文中宋" panose="02010600040101010101" pitchFamily="2" charset="-122"/>
              <a:ea typeface="华文中宋" panose="02010600040101010101" pitchFamily="2" charset="-122"/>
              <a:cs typeface="Lato regular" panose="020F0502020204030203" pitchFamily="34" charset="0"/>
            </a:endParaRPr>
          </a:p>
        </p:txBody>
      </p:sp>
    </p:spTree>
    <p:extLst>
      <p:ext uri="{BB962C8B-B14F-4D97-AF65-F5344CB8AC3E}">
        <p14:creationId xmlns:p14="http://schemas.microsoft.com/office/powerpoint/2010/main" val="365249000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250"/>
                                  </p:stCondLst>
                                  <p:endCondLst>
                                    <p:cond evt="begin" delay="0">
                                      <p:tn val="5"/>
                                    </p:cond>
                                  </p:endCondLst>
                                  <p:childTnLst>
                                    <p:set>
                                      <p:cBhvr>
                                        <p:cTn id="6" dur="1" fill="hold">
                                          <p:stCondLst>
                                            <p:cond delay="0"/>
                                          </p:stCondLst>
                                        </p:cTn>
                                        <p:tgtEl>
                                          <p:spTgt spid="3">
                                            <p:txEl>
                                              <p:charRg st="4294967295" end="4294967295"/>
                                            </p:txEl>
                                          </p:spTgt>
                                        </p:tgtEl>
                                        <p:attrNameLst>
                                          <p:attrName>style.visibility</p:attrName>
                                        </p:attrNameLst>
                                      </p:cBhvr>
                                      <p:to>
                                        <p:strVal val="visible"/>
                                      </p:to>
                                    </p:set>
                                    <p:anim calcmode="lin" valueType="num">
                                      <p:cBhvr additive="base">
                                        <p:cTn id="7" dur="1500" fill="hold"/>
                                        <p:tgtEl>
                                          <p:spTgt spid="3">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3">
                                            <p:txEl>
                                              <p:charRg st="4294967295" end="4294967295"/>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250"/>
                                  </p:stCondLst>
                                  <p:endCondLst>
                                    <p:cond evt="begin" delay="0">
                                      <p:tn val="9"/>
                                    </p:cond>
                                  </p:endCondLst>
                                  <p:childTnLst>
                                    <p:set>
                                      <p:cBhvr>
                                        <p:cTn id="10" dur="1" fill="hold">
                                          <p:stCondLst>
                                            <p:cond delay="0"/>
                                          </p:stCondLst>
                                        </p:cTn>
                                        <p:tgtEl>
                                          <p:spTgt spid="4">
                                            <p:txEl>
                                              <p:charRg st="4294967295" end="4294967295"/>
                                            </p:txEl>
                                          </p:spTgt>
                                        </p:tgtEl>
                                        <p:attrNameLst>
                                          <p:attrName>style.visibility</p:attrName>
                                        </p:attrNameLst>
                                      </p:cBhvr>
                                      <p:to>
                                        <p:strVal val="visible"/>
                                      </p:to>
                                    </p:set>
                                    <p:anim calcmode="lin" valueType="num">
                                      <p:cBhvr additive="base">
                                        <p:cTn id="11" dur="1500" fill="hold"/>
                                        <p:tgtEl>
                                          <p:spTgt spid="4">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12" dur="1500" fill="hold"/>
                                        <p:tgtEl>
                                          <p:spTgt spid="4">
                                            <p:txEl>
                                              <p:charRg st="4294967295" end="4294967295"/>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250"/>
                                  </p:stCondLst>
                                  <p:endCondLst>
                                    <p:cond evt="begin" delay="0">
                                      <p:tn val="13"/>
                                    </p:cond>
                                  </p:endCondLst>
                                  <p:childTnLst>
                                    <p:set>
                                      <p:cBhvr>
                                        <p:cTn id="14" dur="1" fill="hold">
                                          <p:stCondLst>
                                            <p:cond delay="0"/>
                                          </p:stCondLst>
                                        </p:cTn>
                                        <p:tgtEl>
                                          <p:spTgt spid="5">
                                            <p:txEl>
                                              <p:charRg st="4294967295" end="4294967295"/>
                                            </p:txEl>
                                          </p:spTgt>
                                        </p:tgtEl>
                                        <p:attrNameLst>
                                          <p:attrName>style.visibility</p:attrName>
                                        </p:attrNameLst>
                                      </p:cBhvr>
                                      <p:to>
                                        <p:strVal val="visible"/>
                                      </p:to>
                                    </p:set>
                                    <p:anim calcmode="lin" valueType="num">
                                      <p:cBhvr additive="base">
                                        <p:cTn id="15" dur="1500" fill="hold"/>
                                        <p:tgtEl>
                                          <p:spTgt spid="5">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16" dur="1500" fill="hold"/>
                                        <p:tgtEl>
                                          <p:spTgt spid="5">
                                            <p:txEl>
                                              <p:charRg st="4294967295" end="4294967295"/>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nodePh="1">
                                  <p:stCondLst>
                                    <p:cond delay="250"/>
                                  </p:stCondLst>
                                  <p:endCondLst>
                                    <p:cond evt="begin" delay="0">
                                      <p:tn val="17"/>
                                    </p:cond>
                                  </p:endCondLst>
                                  <p:childTnLst>
                                    <p:set>
                                      <p:cBhvr>
                                        <p:cTn id="18" dur="1" fill="hold">
                                          <p:stCondLst>
                                            <p:cond delay="0"/>
                                          </p:stCondLst>
                                        </p:cTn>
                                        <p:tgtEl>
                                          <p:spTgt spid="6">
                                            <p:txEl>
                                              <p:charRg st="4294967295" end="4294967295"/>
                                            </p:txEl>
                                          </p:spTgt>
                                        </p:tgtEl>
                                        <p:attrNameLst>
                                          <p:attrName>style.visibility</p:attrName>
                                        </p:attrNameLst>
                                      </p:cBhvr>
                                      <p:to>
                                        <p:strVal val="visible"/>
                                      </p:to>
                                    </p:set>
                                    <p:anim calcmode="lin" valueType="num">
                                      <p:cBhvr additive="base">
                                        <p:cTn id="19" dur="1500" fill="hold"/>
                                        <p:tgtEl>
                                          <p:spTgt spid="6">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20" dur="1500" fill="hold"/>
                                        <p:tgtEl>
                                          <p:spTgt spid="6">
                                            <p:txEl>
                                              <p:charRg st="4294967295" end="4294967295"/>
                                            </p:txEl>
                                          </p:spTgt>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500" fill="hold"/>
                                        <p:tgtEl>
                                          <p:spTgt spid="16"/>
                                        </p:tgtEl>
                                        <p:attrNameLst>
                                          <p:attrName>ppt_x</p:attrName>
                                        </p:attrNameLst>
                                      </p:cBhvr>
                                      <p:tavLst>
                                        <p:tav tm="0">
                                          <p:val>
                                            <p:strVal val="#ppt_x"/>
                                          </p:val>
                                        </p:tav>
                                        <p:tav tm="100000">
                                          <p:val>
                                            <p:strVal val="#ppt_x"/>
                                          </p:val>
                                        </p:tav>
                                      </p:tavLst>
                                    </p:anim>
                                    <p:anim calcmode="lin" valueType="num">
                                      <p:cBhvr additive="base">
                                        <p:cTn id="24" dur="1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500" fill="hold"/>
                                        <p:tgtEl>
                                          <p:spTgt spid="18"/>
                                        </p:tgtEl>
                                        <p:attrNameLst>
                                          <p:attrName>ppt_x</p:attrName>
                                        </p:attrNameLst>
                                      </p:cBhvr>
                                      <p:tavLst>
                                        <p:tav tm="0">
                                          <p:val>
                                            <p:strVal val="#ppt_x"/>
                                          </p:val>
                                        </p:tav>
                                        <p:tav tm="100000">
                                          <p:val>
                                            <p:strVal val="#ppt_x"/>
                                          </p:val>
                                        </p:tav>
                                      </p:tavLst>
                                    </p:anim>
                                    <p:anim calcmode="lin" valueType="num">
                                      <p:cBhvr additive="base">
                                        <p:cTn id="28" dur="1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5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1500" fill="hold"/>
                                        <p:tgtEl>
                                          <p:spTgt spid="23"/>
                                        </p:tgtEl>
                                        <p:attrNameLst>
                                          <p:attrName>ppt_x</p:attrName>
                                        </p:attrNameLst>
                                      </p:cBhvr>
                                      <p:tavLst>
                                        <p:tav tm="0">
                                          <p:val>
                                            <p:strVal val="#ppt_x"/>
                                          </p:val>
                                        </p:tav>
                                        <p:tav tm="100000">
                                          <p:val>
                                            <p:strVal val="#ppt_x"/>
                                          </p:val>
                                        </p:tav>
                                      </p:tavLst>
                                    </p:anim>
                                    <p:anim calcmode="lin" valueType="num">
                                      <p:cBhvr additive="base">
                                        <p:cTn id="32" dur="1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25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500" fill="hold"/>
                                        <p:tgtEl>
                                          <p:spTgt spid="24"/>
                                        </p:tgtEl>
                                        <p:attrNameLst>
                                          <p:attrName>ppt_x</p:attrName>
                                        </p:attrNameLst>
                                      </p:cBhvr>
                                      <p:tavLst>
                                        <p:tav tm="0">
                                          <p:val>
                                            <p:strVal val="#ppt_x"/>
                                          </p:val>
                                        </p:tav>
                                        <p:tav tm="100000">
                                          <p:val>
                                            <p:strVal val="#ppt_x"/>
                                          </p:val>
                                        </p:tav>
                                      </p:tavLst>
                                    </p:anim>
                                    <p:anim calcmode="lin" valueType="num">
                                      <p:cBhvr additive="base">
                                        <p:cTn id="36" dur="1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5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1500" fill="hold"/>
                                        <p:tgtEl>
                                          <p:spTgt spid="28"/>
                                        </p:tgtEl>
                                        <p:attrNameLst>
                                          <p:attrName>ppt_x</p:attrName>
                                        </p:attrNameLst>
                                      </p:cBhvr>
                                      <p:tavLst>
                                        <p:tav tm="0">
                                          <p:val>
                                            <p:strVal val="#ppt_x"/>
                                          </p:val>
                                        </p:tav>
                                        <p:tav tm="100000">
                                          <p:val>
                                            <p:strVal val="#ppt_x"/>
                                          </p:val>
                                        </p:tav>
                                      </p:tavLst>
                                    </p:anim>
                                    <p:anim calcmode="lin" valueType="num">
                                      <p:cBhvr additive="base">
                                        <p:cTn id="40" dur="15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25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1500" fill="hold"/>
                                        <p:tgtEl>
                                          <p:spTgt spid="29"/>
                                        </p:tgtEl>
                                        <p:attrNameLst>
                                          <p:attrName>ppt_x</p:attrName>
                                        </p:attrNameLst>
                                      </p:cBhvr>
                                      <p:tavLst>
                                        <p:tav tm="0">
                                          <p:val>
                                            <p:strVal val="#ppt_x"/>
                                          </p:val>
                                        </p:tav>
                                        <p:tav tm="100000">
                                          <p:val>
                                            <p:strVal val="#ppt_x"/>
                                          </p:val>
                                        </p:tav>
                                      </p:tavLst>
                                    </p:anim>
                                    <p:anim calcmode="lin" valueType="num">
                                      <p:cBhvr additive="base">
                                        <p:cTn id="44" dur="1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5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1500" fill="hold"/>
                                        <p:tgtEl>
                                          <p:spTgt spid="33"/>
                                        </p:tgtEl>
                                        <p:attrNameLst>
                                          <p:attrName>ppt_x</p:attrName>
                                        </p:attrNameLst>
                                      </p:cBhvr>
                                      <p:tavLst>
                                        <p:tav tm="0">
                                          <p:val>
                                            <p:strVal val="#ppt_x"/>
                                          </p:val>
                                        </p:tav>
                                        <p:tav tm="100000">
                                          <p:val>
                                            <p:strVal val="#ppt_x"/>
                                          </p:val>
                                        </p:tav>
                                      </p:tavLst>
                                    </p:anim>
                                    <p:anim calcmode="lin" valueType="num">
                                      <p:cBhvr additive="base">
                                        <p:cTn id="48" dur="1500" fill="hold"/>
                                        <p:tgtEl>
                                          <p:spTgt spid="33"/>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25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1500" fill="hold"/>
                                        <p:tgtEl>
                                          <p:spTgt spid="34"/>
                                        </p:tgtEl>
                                        <p:attrNameLst>
                                          <p:attrName>ppt_x</p:attrName>
                                        </p:attrNameLst>
                                      </p:cBhvr>
                                      <p:tavLst>
                                        <p:tav tm="0">
                                          <p:val>
                                            <p:strVal val="#ppt_x"/>
                                          </p:val>
                                        </p:tav>
                                        <p:tav tm="100000">
                                          <p:val>
                                            <p:strVal val="#ppt_x"/>
                                          </p:val>
                                        </p:tav>
                                      </p:tavLst>
                                    </p:anim>
                                    <p:anim calcmode="lin" valueType="num">
                                      <p:cBhvr additive="base">
                                        <p:cTn id="52" dur="1500" fill="hold"/>
                                        <p:tgtEl>
                                          <p:spTgt spid="34"/>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25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1500" fill="hold"/>
                                        <p:tgtEl>
                                          <p:spTgt spid="35"/>
                                        </p:tgtEl>
                                        <p:attrNameLst>
                                          <p:attrName>ppt_x</p:attrName>
                                        </p:attrNameLst>
                                      </p:cBhvr>
                                      <p:tavLst>
                                        <p:tav tm="0">
                                          <p:val>
                                            <p:strVal val="#ppt_x"/>
                                          </p:val>
                                        </p:tav>
                                        <p:tav tm="100000">
                                          <p:val>
                                            <p:strVal val="#ppt_x"/>
                                          </p:val>
                                        </p:tav>
                                      </p:tavLst>
                                    </p:anim>
                                    <p:anim calcmode="lin" valueType="num">
                                      <p:cBhvr additive="base">
                                        <p:cTn id="56" dur="1500" fill="hold"/>
                                        <p:tgtEl>
                                          <p:spTgt spid="35"/>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25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1500" fill="hold"/>
                                        <p:tgtEl>
                                          <p:spTgt spid="26"/>
                                        </p:tgtEl>
                                        <p:attrNameLst>
                                          <p:attrName>ppt_x</p:attrName>
                                        </p:attrNameLst>
                                      </p:cBhvr>
                                      <p:tavLst>
                                        <p:tav tm="0">
                                          <p:val>
                                            <p:strVal val="#ppt_x"/>
                                          </p:val>
                                        </p:tav>
                                        <p:tav tm="100000">
                                          <p:val>
                                            <p:strVal val="#ppt_x"/>
                                          </p:val>
                                        </p:tav>
                                      </p:tavLst>
                                    </p:anim>
                                    <p:anim calcmode="lin" valueType="num">
                                      <p:cBhvr additive="base">
                                        <p:cTn id="60" dur="1500" fill="hold"/>
                                        <p:tgtEl>
                                          <p:spTgt spid="26"/>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25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1500" fill="hold"/>
                                        <p:tgtEl>
                                          <p:spTgt spid="27"/>
                                        </p:tgtEl>
                                        <p:attrNameLst>
                                          <p:attrName>ppt_x</p:attrName>
                                        </p:attrNameLst>
                                      </p:cBhvr>
                                      <p:tavLst>
                                        <p:tav tm="0">
                                          <p:val>
                                            <p:strVal val="#ppt_x"/>
                                          </p:val>
                                        </p:tav>
                                        <p:tav tm="100000">
                                          <p:val>
                                            <p:strVal val="#ppt_x"/>
                                          </p:val>
                                        </p:tav>
                                      </p:tavLst>
                                    </p:anim>
                                    <p:anim calcmode="lin" valueType="num">
                                      <p:cBhvr additive="base">
                                        <p:cTn id="64" dur="1500" fill="hold"/>
                                        <p:tgtEl>
                                          <p:spTgt spid="27"/>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25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1500" fill="hold"/>
                                        <p:tgtEl>
                                          <p:spTgt spid="31"/>
                                        </p:tgtEl>
                                        <p:attrNameLst>
                                          <p:attrName>ppt_x</p:attrName>
                                        </p:attrNameLst>
                                      </p:cBhvr>
                                      <p:tavLst>
                                        <p:tav tm="0">
                                          <p:val>
                                            <p:strVal val="#ppt_x"/>
                                          </p:val>
                                        </p:tav>
                                        <p:tav tm="100000">
                                          <p:val>
                                            <p:strVal val="#ppt_x"/>
                                          </p:val>
                                        </p:tav>
                                      </p:tavLst>
                                    </p:anim>
                                    <p:anim calcmode="lin" valueType="num">
                                      <p:cBhvr additive="base">
                                        <p:cTn id="68" dur="1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P spid="6" grpId="0" autoUpdateAnimBg="0"/>
      <p:bldP spid="16" grpId="0" autoUpdateAnimBg="0"/>
      <p:bldP spid="23" grpId="0" autoUpdateAnimBg="0"/>
      <p:bldP spid="28" grpId="0" autoUpdateAnimBg="0"/>
      <p:bldP spid="33" grpId="0" autoUpdateAnimBg="0"/>
      <p:bldP spid="35" grpId="0" autoUpdateAnimBg="0"/>
      <p:bldP spid="26" grpId="0" autoUpdateAnimBg="0"/>
      <p:bldP spid="27" grpId="0" autoUpdateAnimBg="0"/>
      <p:bldP spid="31"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667000" y="-2618872"/>
            <a:ext cx="6858000" cy="12192000"/>
          </a:xfrm>
          <a:prstGeom prst="rect">
            <a:avLst/>
          </a:prstGeom>
        </p:spPr>
      </p:pic>
      <p:sp>
        <p:nvSpPr>
          <p:cNvPr id="2" name="矩形 1"/>
          <p:cNvSpPr/>
          <p:nvPr/>
        </p:nvSpPr>
        <p:spPr>
          <a:xfrm>
            <a:off x="-1" y="49220"/>
            <a:ext cx="12192000" cy="6858000"/>
          </a:xfrm>
          <a:prstGeom prst="rect">
            <a:avLst/>
          </a:prstGeom>
          <a:solidFill>
            <a:srgbClr val="010036">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PA_库_文本框 6"/>
          <p:cNvSpPr txBox="1"/>
          <p:nvPr>
            <p:custDataLst>
              <p:tags r:id="rId1"/>
            </p:custDataLst>
          </p:nvPr>
        </p:nvSpPr>
        <p:spPr>
          <a:xfrm>
            <a:off x="650556" y="1000760"/>
            <a:ext cx="10890885" cy="4801314"/>
          </a:xfrm>
          <a:prstGeom prst="rect">
            <a:avLst/>
          </a:prstGeom>
          <a:noFill/>
        </p:spPr>
        <p:txBody>
          <a:bodyPr wrap="square" lIns="0" tIns="0" rIns="0" bIns="0" rtlCol="0">
            <a:spAutoFit/>
          </a:bodyPr>
          <a:lstStyle/>
          <a:p>
            <a:r>
              <a:rPr lang="zh-CN" altLang="en-US" sz="2400" dirty="0">
                <a:solidFill>
                  <a:schemeClr val="bg1"/>
                </a:solidFill>
                <a:latin typeface="Calibri" panose="020F0502020204030204" pitchFamily="34" charset="0"/>
                <a:ea typeface="★流丽太行书" panose="03000809000000000000" pitchFamily="65" charset="-128"/>
                <a:cs typeface="Calibri" panose="020F0502020204030204" pitchFamily="34" charset="0"/>
              </a:rPr>
              <a:t>参考</a:t>
            </a:r>
            <a:r>
              <a:rPr lang="zh-CN" altLang="en-US" sz="2400" dirty="0" smtClean="0">
                <a:solidFill>
                  <a:schemeClr val="bg1"/>
                </a:solidFill>
                <a:latin typeface="Calibri" panose="020F0502020204030204" pitchFamily="34" charset="0"/>
                <a:ea typeface="★流丽太行书" panose="03000809000000000000" pitchFamily="65" charset="-128"/>
                <a:cs typeface="Calibri" panose="020F0502020204030204" pitchFamily="34" charset="0"/>
              </a:rPr>
              <a:t>：</a:t>
            </a:r>
            <a:endParaRPr lang="en-US" altLang="zh-CN" sz="2400" dirty="0" smtClean="0">
              <a:solidFill>
                <a:schemeClr val="bg1"/>
              </a:solidFill>
              <a:latin typeface="Calibri" panose="020F0502020204030204" pitchFamily="34" charset="0"/>
              <a:ea typeface="★流丽太行书" panose="03000809000000000000" pitchFamily="65" charset="-128"/>
              <a:cs typeface="Calibri" panose="020F0502020204030204" pitchFamily="34" charset="0"/>
            </a:endParaRPr>
          </a:p>
          <a:p>
            <a:r>
              <a:rPr lang="zh-CN" altLang="en-US" sz="2400" dirty="0" smtClean="0">
                <a:solidFill>
                  <a:schemeClr val="bg1"/>
                </a:solidFill>
                <a:latin typeface="Calibri" panose="020F0502020204030204" pitchFamily="34" charset="0"/>
                <a:ea typeface="★流丽太行书" panose="03000809000000000000" pitchFamily="65" charset="-128"/>
                <a:cs typeface="Calibri" panose="020F0502020204030204" pitchFamily="34" charset="0"/>
              </a:rPr>
              <a:t>https</a:t>
            </a:r>
            <a:r>
              <a:rPr lang="zh-CN" altLang="en-US" sz="2400" dirty="0">
                <a:solidFill>
                  <a:schemeClr val="bg1"/>
                </a:solidFill>
                <a:latin typeface="Calibri" panose="020F0502020204030204" pitchFamily="34" charset="0"/>
                <a:ea typeface="★流丽太行书" panose="03000809000000000000" pitchFamily="65" charset="-128"/>
                <a:cs typeface="Calibri" panose="020F0502020204030204" pitchFamily="34" charset="0"/>
              </a:rPr>
              <a:t>://zhuanlan.zhihu.com/p/620953778</a:t>
            </a:r>
          </a:p>
          <a:p>
            <a:r>
              <a:rPr lang="zh-CN" altLang="en-US" sz="2400" dirty="0">
                <a:solidFill>
                  <a:schemeClr val="bg1"/>
                </a:solidFill>
                <a:latin typeface="Calibri" panose="020F0502020204030204" pitchFamily="34" charset="0"/>
                <a:ea typeface="★流丽太行书" panose="03000809000000000000" pitchFamily="65" charset="-128"/>
                <a:cs typeface="Calibri" panose="020F0502020204030204" pitchFamily="34" charset="0"/>
                <a:hlinkClick r:id="rId5"/>
              </a:rPr>
              <a:t>https://</a:t>
            </a:r>
            <a:r>
              <a:rPr lang="zh-CN" altLang="en-US" sz="2400" dirty="0" smtClean="0">
                <a:solidFill>
                  <a:schemeClr val="bg1"/>
                </a:solidFill>
                <a:latin typeface="Calibri" panose="020F0502020204030204" pitchFamily="34" charset="0"/>
                <a:ea typeface="★流丽太行书" panose="03000809000000000000" pitchFamily="65" charset="-128"/>
                <a:cs typeface="Calibri" panose="020F0502020204030204" pitchFamily="34" charset="0"/>
                <a:hlinkClick r:id="rId5"/>
              </a:rPr>
              <a:t>zhuanlan.zhihu.com/p/624221952</a:t>
            </a:r>
            <a:endParaRPr lang="en-US" altLang="zh-CN" sz="2400" dirty="0" smtClean="0">
              <a:solidFill>
                <a:schemeClr val="bg1"/>
              </a:solidFill>
              <a:latin typeface="Calibri" panose="020F0502020204030204" pitchFamily="34" charset="0"/>
              <a:ea typeface="★流丽太行书" panose="03000809000000000000" pitchFamily="65" charset="-128"/>
              <a:cs typeface="Calibri" panose="020F0502020204030204" pitchFamily="34" charset="0"/>
            </a:endParaRPr>
          </a:p>
          <a:p>
            <a:r>
              <a:rPr lang="en-US" altLang="zh-CN" sz="2400" dirty="0">
                <a:solidFill>
                  <a:schemeClr val="bg1"/>
                </a:solidFill>
                <a:latin typeface="Calibri" panose="020F0502020204030204" pitchFamily="34" charset="0"/>
                <a:ea typeface="★流丽太行书" panose="03000809000000000000" pitchFamily="65" charset="-128"/>
                <a:cs typeface="Calibri" panose="020F0502020204030204" pitchFamily="34" charset="0"/>
                <a:hlinkClick r:id="rId6"/>
              </a:rPr>
              <a:t>https://</a:t>
            </a:r>
            <a:r>
              <a:rPr lang="en-US" altLang="zh-CN" sz="2400" dirty="0" smtClean="0">
                <a:solidFill>
                  <a:schemeClr val="bg1"/>
                </a:solidFill>
                <a:latin typeface="Calibri" panose="020F0502020204030204" pitchFamily="34" charset="0"/>
                <a:ea typeface="★流丽太行书" panose="03000809000000000000" pitchFamily="65" charset="-128"/>
                <a:cs typeface="Calibri" panose="020F0502020204030204" pitchFamily="34" charset="0"/>
                <a:hlinkClick r:id="rId6"/>
              </a:rPr>
              <a:t>zhuanlan.zhihu.com/p/613337342</a:t>
            </a:r>
            <a:endParaRPr lang="en-US" altLang="zh-CN" sz="2400" dirty="0" smtClean="0">
              <a:solidFill>
                <a:schemeClr val="bg1"/>
              </a:solidFill>
              <a:latin typeface="Calibri" panose="020F0502020204030204" pitchFamily="34" charset="0"/>
              <a:ea typeface="★流丽太行书" panose="03000809000000000000" pitchFamily="65" charset="-128"/>
              <a:cs typeface="Calibri" panose="020F0502020204030204" pitchFamily="34" charset="0"/>
            </a:endParaRPr>
          </a:p>
          <a:p>
            <a:r>
              <a:rPr lang="en-US" altLang="zh-CN" sz="2400" dirty="0">
                <a:solidFill>
                  <a:schemeClr val="bg1"/>
                </a:solidFill>
                <a:latin typeface="Calibri" panose="020F0502020204030204" pitchFamily="34" charset="0"/>
                <a:ea typeface="★流丽太行书" panose="03000809000000000000" pitchFamily="65" charset="-128"/>
                <a:cs typeface="Calibri" panose="020F0502020204030204" pitchFamily="34" charset="0"/>
              </a:rPr>
              <a:t>https://www.zhihu.com/question/545764550</a:t>
            </a:r>
            <a:endParaRPr lang="zh-CN" altLang="en-US" sz="2400" dirty="0">
              <a:solidFill>
                <a:schemeClr val="bg1"/>
              </a:solidFill>
              <a:latin typeface="Calibri" panose="020F0502020204030204" pitchFamily="34" charset="0"/>
              <a:ea typeface="★流丽太行书" panose="03000809000000000000" pitchFamily="65" charset="-128"/>
              <a:cs typeface="Calibri" panose="020F0502020204030204" pitchFamily="34" charset="0"/>
            </a:endParaRPr>
          </a:p>
          <a:p>
            <a:endParaRPr lang="zh-CN" altLang="en-US" sz="2400" dirty="0">
              <a:solidFill>
                <a:schemeClr val="bg1"/>
              </a:solidFill>
              <a:latin typeface="Calibri" panose="020F0502020204030204" pitchFamily="34" charset="0"/>
              <a:ea typeface="★流丽太行书" panose="03000809000000000000" pitchFamily="65" charset="-128"/>
              <a:cs typeface="Calibri" panose="020F0502020204030204" pitchFamily="34" charset="0"/>
            </a:endParaRPr>
          </a:p>
          <a:p>
            <a:r>
              <a:rPr lang="zh-CN" altLang="en-US" sz="2400" dirty="0">
                <a:solidFill>
                  <a:schemeClr val="bg1"/>
                </a:solidFill>
                <a:latin typeface="Calibri" panose="020F0502020204030204" pitchFamily="34" charset="0"/>
                <a:ea typeface="★流丽太行书" panose="03000809000000000000" pitchFamily="65" charset="-128"/>
                <a:cs typeface="Calibri" panose="020F0502020204030204" pitchFamily="34" charset="0"/>
              </a:rPr>
              <a:t>相关网站：</a:t>
            </a:r>
          </a:p>
          <a:p>
            <a:r>
              <a:rPr lang="zh-CN" altLang="en-US" sz="2400" dirty="0">
                <a:solidFill>
                  <a:schemeClr val="bg1"/>
                </a:solidFill>
                <a:latin typeface="Calibri" panose="020F0502020204030204" pitchFamily="34" charset="0"/>
                <a:ea typeface="★流丽太行书" panose="03000809000000000000" pitchFamily="65" charset="-128"/>
                <a:cs typeface="Calibri" panose="020F0502020204030204" pitchFamily="34" charset="0"/>
              </a:rPr>
              <a:t>https://github.com/AUTOMATIC1111/stable-diffusion-webui</a:t>
            </a:r>
          </a:p>
          <a:p>
            <a:r>
              <a:rPr lang="zh-CN" altLang="en-US" sz="2400" dirty="0">
                <a:solidFill>
                  <a:schemeClr val="bg1"/>
                </a:solidFill>
                <a:latin typeface="Calibri" panose="020F0502020204030204" pitchFamily="34" charset="0"/>
                <a:ea typeface="★流丽太行书" panose="03000809000000000000" pitchFamily="65" charset="-128"/>
                <a:cs typeface="Calibri" panose="020F0502020204030204" pitchFamily="34" charset="0"/>
              </a:rPr>
              <a:t>https://civitai.com/</a:t>
            </a:r>
          </a:p>
          <a:p>
            <a:endParaRPr lang="zh-CN" altLang="en-US" sz="2400" dirty="0">
              <a:solidFill>
                <a:schemeClr val="bg1"/>
              </a:solidFill>
              <a:latin typeface="Calibri" panose="020F0502020204030204" pitchFamily="34" charset="0"/>
              <a:ea typeface="★流丽太行书" panose="03000809000000000000" pitchFamily="65" charset="-128"/>
              <a:cs typeface="Calibri" panose="020F0502020204030204" pitchFamily="34" charset="0"/>
            </a:endParaRPr>
          </a:p>
          <a:p>
            <a:r>
              <a:rPr lang="zh-CN" altLang="en-US" sz="2400" dirty="0">
                <a:solidFill>
                  <a:schemeClr val="bg1"/>
                </a:solidFill>
                <a:latin typeface="Calibri" panose="020F0502020204030204" pitchFamily="34" charset="0"/>
                <a:ea typeface="★流丽太行书" panose="03000809000000000000" pitchFamily="65" charset="-128"/>
                <a:cs typeface="Calibri" panose="020F0502020204030204" pitchFamily="34" charset="0"/>
              </a:rPr>
              <a:t>论文地址：</a:t>
            </a:r>
          </a:p>
          <a:p>
            <a:r>
              <a:rPr lang="zh-CN" altLang="en-US" sz="2400" dirty="0">
                <a:solidFill>
                  <a:schemeClr val="bg1"/>
                </a:solidFill>
                <a:latin typeface="Calibri" panose="020F0502020204030204" pitchFamily="34" charset="0"/>
                <a:ea typeface="★流丽太行书" panose="03000809000000000000" pitchFamily="65" charset="-128"/>
                <a:cs typeface="Calibri" panose="020F0502020204030204" pitchFamily="34" charset="0"/>
              </a:rPr>
              <a:t>https://arxiv.org/abs/1505.04597（U-Net: Convolutional Networks for Biomedical Image Segmentation）</a:t>
            </a:r>
          </a:p>
        </p:txBody>
      </p:sp>
    </p:spTree>
    <p:extLst>
      <p:ext uri="{BB962C8B-B14F-4D97-AF65-F5344CB8AC3E}">
        <p14:creationId xmlns:p14="http://schemas.microsoft.com/office/powerpoint/2010/main" val="37827811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0036"/>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2667000" y="-2618872"/>
            <a:ext cx="6858000" cy="12192000"/>
          </a:xfrm>
          <a:prstGeom prst="rect">
            <a:avLst/>
          </a:prstGeom>
        </p:spPr>
      </p:pic>
      <p:sp>
        <p:nvSpPr>
          <p:cNvPr id="2" name="矩形 1"/>
          <p:cNvSpPr/>
          <p:nvPr/>
        </p:nvSpPr>
        <p:spPr>
          <a:xfrm>
            <a:off x="-1" y="49220"/>
            <a:ext cx="12192000" cy="6858000"/>
          </a:xfrm>
          <a:prstGeom prst="rect">
            <a:avLst/>
          </a:prstGeom>
          <a:solidFill>
            <a:srgbClr val="010036">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A_库_图片 4"/>
          <p:cNvPicPr>
            <a:picLocks noChangeAspect="1"/>
          </p:cNvPicPr>
          <p:nvPr>
            <p:custDataLst>
              <p:tags r:id="rId1"/>
            </p:custDataLst>
          </p:nvPr>
        </p:nvPicPr>
        <p:blipFill rotWithShape="1">
          <a:blip r:embed="rId9" cstate="print">
            <a:extLst>
              <a:ext uri="{BEBA8EAE-BF5A-486C-A8C5-ECC9F3942E4B}">
                <a14:imgProps xmlns:a14="http://schemas.microsoft.com/office/drawing/2010/main">
                  <a14:imgLayer r:embed="rId10">
                    <a14:imgEffect>
                      <a14:backgroundRemoval t="14700" b="85733" l="7143" r="90776">
                        <a14:foregroundMark x1="7190" y1="20933" x2="10501" y2="20933"/>
                        <a14:foregroundMark x1="11826" y1="25867" x2="13340" y2="25867"/>
                        <a14:foregroundMark x1="53075" y1="23400" x2="54588" y2="24633"/>
                        <a14:foregroundMark x1="89735" y1="49833" x2="90823" y2="50467"/>
                        <a14:foregroundMark x1="21239" y1="68700" x2="22327" y2="69800"/>
                        <a14:foregroundMark x1="32876" y1="73967" x2="33538" y2="75533"/>
                        <a14:foregroundMark x1="52176" y1="85733" x2="53926" y2="85400"/>
                      </a14:backgroundRemoval>
                    </a14:imgEffect>
                  </a14:imgLayer>
                </a14:imgProps>
              </a:ext>
              <a:ext uri="{28A0092B-C50C-407E-A947-70E740481C1C}">
                <a14:useLocalDpi xmlns:a14="http://schemas.microsoft.com/office/drawing/2010/main" val="0"/>
              </a:ext>
            </a:extLst>
          </a:blip>
          <a:srcRect t="5923" b="5923"/>
          <a:stretch>
            <a:fillRect/>
          </a:stretch>
        </p:blipFill>
        <p:spPr>
          <a:xfrm>
            <a:off x="3455582" y="1"/>
            <a:ext cx="5482023" cy="6858000"/>
          </a:xfrm>
          <a:prstGeom prst="rect">
            <a:avLst/>
          </a:prstGeom>
        </p:spPr>
      </p:pic>
      <p:sp>
        <p:nvSpPr>
          <p:cNvPr id="3" name="PA_库_矩形 1"/>
          <p:cNvSpPr/>
          <p:nvPr>
            <p:custDataLst>
              <p:tags r:id="rId2"/>
            </p:custDataLst>
          </p:nvPr>
        </p:nvSpPr>
        <p:spPr>
          <a:xfrm>
            <a:off x="4704987" y="1942147"/>
            <a:ext cx="2782026" cy="2782026"/>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PA_库_矩形 2"/>
          <p:cNvSpPr/>
          <p:nvPr>
            <p:custDataLst>
              <p:tags r:id="rId3"/>
            </p:custDataLst>
          </p:nvPr>
        </p:nvSpPr>
        <p:spPr>
          <a:xfrm>
            <a:off x="3550768" y="2444377"/>
            <a:ext cx="3360673" cy="1834706"/>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lumMod val="75000"/>
                  <a:lumOff val="25000"/>
                </a:schemeClr>
              </a:solidFill>
            </a:endParaRPr>
          </a:p>
        </p:txBody>
      </p:sp>
      <p:grpSp>
        <p:nvGrpSpPr>
          <p:cNvPr id="6" name="PA_库_组合 7"/>
          <p:cNvGrpSpPr/>
          <p:nvPr>
            <p:custDataLst>
              <p:tags r:id="rId4"/>
            </p:custDataLst>
          </p:nvPr>
        </p:nvGrpSpPr>
        <p:grpSpPr>
          <a:xfrm>
            <a:off x="3764195" y="5057932"/>
            <a:ext cx="625550" cy="143672"/>
            <a:chOff x="2556329" y="9830500"/>
            <a:chExt cx="1251262" cy="287382"/>
          </a:xfrm>
          <a:solidFill>
            <a:schemeClr val="accent2"/>
          </a:solidFill>
        </p:grpSpPr>
        <p:sp>
          <p:nvSpPr>
            <p:cNvPr id="7" name="Oval 3"/>
            <p:cNvSpPr/>
            <p:nvPr/>
          </p:nvSpPr>
          <p:spPr>
            <a:xfrm>
              <a:off x="2556329" y="9830500"/>
              <a:ext cx="287382" cy="2873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Oval 4"/>
            <p:cNvSpPr/>
            <p:nvPr/>
          </p:nvSpPr>
          <p:spPr>
            <a:xfrm>
              <a:off x="3036963" y="9830500"/>
              <a:ext cx="287382" cy="287382"/>
            </a:xfrm>
            <a:prstGeom prst="ellipse">
              <a:avLst/>
            </a:prstGeom>
            <a:solidFill>
              <a:srgbClr val="00C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Oval 5"/>
            <p:cNvSpPr/>
            <p:nvPr/>
          </p:nvSpPr>
          <p:spPr>
            <a:xfrm>
              <a:off x="3520209" y="9830500"/>
              <a:ext cx="287382" cy="28738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 name="PA_库_文本框 6"/>
          <p:cNvSpPr txBox="1"/>
          <p:nvPr>
            <p:custDataLst>
              <p:tags r:id="rId5"/>
            </p:custDataLst>
          </p:nvPr>
        </p:nvSpPr>
        <p:spPr>
          <a:xfrm>
            <a:off x="3574306" y="2461480"/>
            <a:ext cx="4895400" cy="1353820"/>
          </a:xfrm>
          <a:prstGeom prst="rect">
            <a:avLst/>
          </a:prstGeom>
          <a:noFill/>
        </p:spPr>
        <p:txBody>
          <a:bodyPr wrap="square" lIns="0" tIns="0" rIns="0" bIns="0" rtlCol="0">
            <a:spAutoFit/>
          </a:bodyPr>
          <a:lstStyle/>
          <a:p>
            <a:r>
              <a:rPr lang="zh-CN" altLang="en-US" sz="8800" dirty="0">
                <a:solidFill>
                  <a:schemeClr val="tx1">
                    <a:lumMod val="75000"/>
                    <a:lumOff val="25000"/>
                  </a:schemeClr>
                </a:solidFill>
                <a:latin typeface="★流丽太行书" panose="03000809000000000000" pitchFamily="65" charset="-128"/>
                <a:ea typeface="★流丽太行书" panose="03000809000000000000" pitchFamily="65" charset="-128"/>
              </a:rPr>
              <a:t>谢谢</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ntr" presetSubtype="16" fill="hold" nodeType="withEffect">
                                  <p:stCondLst>
                                    <p:cond delay="150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par>
                                <p:cTn id="13" presetID="6" presetClass="emph" presetSubtype="0" accel="30000" decel="26000" autoRev="1" fill="hold" nodeType="withEffect">
                                  <p:stCondLst>
                                    <p:cond delay="1900"/>
                                  </p:stCondLst>
                                  <p:childTnLst>
                                    <p:animScale>
                                      <p:cBhvr>
                                        <p:cTn id="14" dur="500" fill="hold"/>
                                        <p:tgtEl>
                                          <p:spTgt spid="5"/>
                                        </p:tgtEl>
                                      </p:cBhvr>
                                      <p:by x="110000" y="110000"/>
                                    </p:animScale>
                                  </p:childTnLst>
                                </p:cTn>
                              </p:par>
                              <p:par>
                                <p:cTn id="15" presetID="22" presetClass="entr" presetSubtype="8" fill="hold" grpId="0" nodeType="withEffect" nodePh="1">
                                  <p:stCondLst>
                                    <p:cond delay="250"/>
                                  </p:stCondLst>
                                  <p:endCondLst>
                                    <p:cond evt="begin" delay="0">
                                      <p:tn val="15"/>
                                    </p:cond>
                                  </p:endCondLst>
                                  <p:childTnLst>
                                    <p:set>
                                      <p:cBhvr>
                                        <p:cTn id="16" dur="1" fill="hold">
                                          <p:stCondLst>
                                            <p:cond delay="0"/>
                                          </p:stCondLst>
                                        </p:cTn>
                                        <p:tgtEl>
                                          <p:spTgt spid="3">
                                            <p:txEl>
                                              <p:charRg st="4294967295" end="4294967295"/>
                                            </p:txEl>
                                          </p:spTgt>
                                        </p:tgtEl>
                                        <p:attrNameLst>
                                          <p:attrName>style.visibility</p:attrName>
                                        </p:attrNameLst>
                                      </p:cBhvr>
                                      <p:to>
                                        <p:strVal val="visible"/>
                                      </p:to>
                                    </p:set>
                                    <p:animEffect transition="in" filter="wipe(left)">
                                      <p:cBhvr>
                                        <p:cTn id="17" dur="1000"/>
                                        <p:tgtEl>
                                          <p:spTgt spid="3">
                                            <p:txEl>
                                              <p:charRg st="4294967295" end="4294967295"/>
                                            </p:txEl>
                                          </p:spTgt>
                                        </p:tgtEl>
                                      </p:cBhvr>
                                    </p:animEffect>
                                  </p:childTnLst>
                                </p:cTn>
                              </p:par>
                              <p:par>
                                <p:cTn id="18" presetID="22" presetClass="entr" presetSubtype="8" fill="hold" grpId="0" nodeType="withEffect" nodePh="1">
                                  <p:stCondLst>
                                    <p:cond delay="250"/>
                                  </p:stCondLst>
                                  <p:endCondLst>
                                    <p:cond evt="begin" delay="0">
                                      <p:tn val="18"/>
                                    </p:cond>
                                  </p:endCondLst>
                                  <p:childTnLst>
                                    <p:set>
                                      <p:cBhvr>
                                        <p:cTn id="19" dur="1" fill="hold">
                                          <p:stCondLst>
                                            <p:cond delay="0"/>
                                          </p:stCondLst>
                                        </p:cTn>
                                        <p:tgtEl>
                                          <p:spTgt spid="4">
                                            <p:txEl>
                                              <p:charRg st="4294967295" end="4294967295"/>
                                            </p:txEl>
                                          </p:spTgt>
                                        </p:tgtEl>
                                        <p:attrNameLst>
                                          <p:attrName>style.visibility</p:attrName>
                                        </p:attrNameLst>
                                      </p:cBhvr>
                                      <p:to>
                                        <p:strVal val="visible"/>
                                      </p:to>
                                    </p:set>
                                    <p:animEffect transition="in" filter="wipe(left)">
                                      <p:cBhvr>
                                        <p:cTn id="20" dur="1000"/>
                                        <p:tgtEl>
                                          <p:spTgt spid="4">
                                            <p:txEl>
                                              <p:charRg st="4294967295" end="4294967295"/>
                                            </p:txEl>
                                          </p:spTgt>
                                        </p:tgtEl>
                                      </p:cBhvr>
                                    </p:animEffect>
                                  </p:childTnLst>
                                </p:cTn>
                              </p:par>
                              <p:par>
                                <p:cTn id="21" presetID="22" presetClass="entr" presetSubtype="8"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1000"/>
                                        <p:tgtEl>
                                          <p:spTgt spid="6"/>
                                        </p:tgtEl>
                                      </p:cBhvr>
                                    </p:animEffect>
                                  </p:childTnLst>
                                </p:cTn>
                              </p:par>
                              <p:par>
                                <p:cTn id="24" presetID="22" presetClass="entr" presetSubtype="8" fill="hold" grpId="0" nodeType="withEffect">
                                  <p:stCondLst>
                                    <p:cond delay="25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10"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
        <p:nvSpPr>
          <p:cNvPr id="2" name="PA_库_任意多边形 1"/>
          <p:cNvSpPr/>
          <p:nvPr>
            <p:custDataLst>
              <p:tags r:id="rId1"/>
            </p:custDataLst>
          </p:nvPr>
        </p:nvSpPr>
        <p:spPr>
          <a:xfrm>
            <a:off x="1416659" y="-1"/>
            <a:ext cx="9103127" cy="6857107"/>
          </a:xfrm>
          <a:custGeom>
            <a:avLst/>
            <a:gdLst>
              <a:gd name="connsiteX0" fmla="*/ 329122 w 18209237"/>
              <a:gd name="connsiteY0" fmla="*/ 0 h 13716000"/>
              <a:gd name="connsiteX1" fmla="*/ 8771338 w 18209237"/>
              <a:gd name="connsiteY1" fmla="*/ 0 h 13716000"/>
              <a:gd name="connsiteX2" fmla="*/ 8626926 w 18209237"/>
              <a:gd name="connsiteY2" fmla="*/ 319432 h 13716000"/>
              <a:gd name="connsiteX3" fmla="*/ 8049917 w 18209237"/>
              <a:gd name="connsiteY3" fmla="*/ 3177458 h 13716000"/>
              <a:gd name="connsiteX4" fmla="*/ 15392399 w 18209237"/>
              <a:gd name="connsiteY4" fmla="*/ 10519942 h 13716000"/>
              <a:gd name="connsiteX5" fmla="*/ 17916991 w 18209237"/>
              <a:gd name="connsiteY5" fmla="*/ 10074402 h 13716000"/>
              <a:gd name="connsiteX6" fmla="*/ 18209237 w 18209237"/>
              <a:gd name="connsiteY6" fmla="*/ 9959173 h 13716000"/>
              <a:gd name="connsiteX7" fmla="*/ 18209237 w 18209237"/>
              <a:gd name="connsiteY7" fmla="*/ 13716000 h 13716000"/>
              <a:gd name="connsiteX8" fmla="*/ 4178898 w 18209237"/>
              <a:gd name="connsiteY8" fmla="*/ 13716000 h 13716000"/>
              <a:gd name="connsiteX9" fmla="*/ 3998666 w 18209237"/>
              <a:gd name="connsiteY9" fmla="*/ 13526960 h 13716000"/>
              <a:gd name="connsiteX10" fmla="*/ 0 w 18209237"/>
              <a:gd name="connsiteY10" fmla="*/ 3177458 h 13716000"/>
              <a:gd name="connsiteX11" fmla="*/ 312719 w 18209237"/>
              <a:gd name="connsiteY11" fmla="*/ 75353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09237" h="13716000">
                <a:moveTo>
                  <a:pt x="329122" y="0"/>
                </a:moveTo>
                <a:lnTo>
                  <a:pt x="8771338" y="0"/>
                </a:lnTo>
                <a:lnTo>
                  <a:pt x="8626926" y="319432"/>
                </a:lnTo>
                <a:cubicBezTo>
                  <a:pt x="8255376" y="1197875"/>
                  <a:pt x="8049917" y="2163673"/>
                  <a:pt x="8049917" y="3177458"/>
                </a:cubicBezTo>
                <a:cubicBezTo>
                  <a:pt x="8049917" y="7232598"/>
                  <a:pt x="11337259" y="10519942"/>
                  <a:pt x="15392399" y="10519942"/>
                </a:cubicBezTo>
                <a:cubicBezTo>
                  <a:pt x="16279461" y="10519942"/>
                  <a:pt x="17129783" y="10362637"/>
                  <a:pt x="17916991" y="10074402"/>
                </a:cubicBezTo>
                <a:lnTo>
                  <a:pt x="18209237" y="9959173"/>
                </a:lnTo>
                <a:lnTo>
                  <a:pt x="18209237" y="13716000"/>
                </a:lnTo>
                <a:lnTo>
                  <a:pt x="4178898" y="13716000"/>
                </a:lnTo>
                <a:lnTo>
                  <a:pt x="3998666" y="13526960"/>
                </a:lnTo>
                <a:cubicBezTo>
                  <a:pt x="1514226" y="10793468"/>
                  <a:pt x="0" y="7162296"/>
                  <a:pt x="0" y="3177458"/>
                </a:cubicBezTo>
                <a:cubicBezTo>
                  <a:pt x="0" y="2114835"/>
                  <a:pt x="107678" y="1077361"/>
                  <a:pt x="312719" y="75353"/>
                </a:cubicBezTo>
                <a:close/>
              </a:path>
            </a:pathLst>
          </a:cu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900"/>
          </a:p>
        </p:txBody>
      </p:sp>
      <p:sp>
        <p:nvSpPr>
          <p:cNvPr id="26627" name="PA_库_文本框 3"/>
          <p:cNvSpPr txBox="1">
            <a:spLocks noChangeArrowheads="1"/>
          </p:cNvSpPr>
          <p:nvPr>
            <p:custDataLst>
              <p:tags r:id="rId2"/>
            </p:custDataLst>
          </p:nvPr>
        </p:nvSpPr>
        <p:spPr bwMode="auto">
          <a:xfrm>
            <a:off x="1702373" y="1486153"/>
            <a:ext cx="3503156"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1828800"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1828800"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1828800" eaLnBrk="0" fontAlgn="base" hangingPunct="0">
              <a:spcBef>
                <a:spcPct val="0"/>
              </a:spcBef>
              <a:spcAft>
                <a:spcPct val="0"/>
              </a:spcAft>
              <a:defRPr sz="3600">
                <a:solidFill>
                  <a:schemeClr val="tx1"/>
                </a:solidFill>
                <a:latin typeface="Calibri" panose="020F0502020204030204" pitchFamily="34" charset="0"/>
              </a:defRPr>
            </a:lvl9pPr>
          </a:lstStyle>
          <a:p>
            <a:pPr eaLnBrk="1" hangingPunct="1"/>
            <a:r>
              <a:rPr lang="en-US" altLang="en-US" sz="6500" b="1" dirty="0" smtClean="0">
                <a:solidFill>
                  <a:schemeClr val="tx1">
                    <a:lumMod val="95000"/>
                    <a:lumOff val="5000"/>
                  </a:schemeClr>
                </a:solidFill>
                <a:latin typeface="Raleway Black" panose="020B0A03030101060003" pitchFamily="34" charset="0"/>
              </a:rPr>
              <a:t>01</a:t>
            </a:r>
            <a:endParaRPr lang="en-US" altLang="zh-CN" sz="6500" b="1" dirty="0" smtClean="0">
              <a:solidFill>
                <a:schemeClr val="tx1">
                  <a:lumMod val="95000"/>
                  <a:lumOff val="5000"/>
                </a:schemeClr>
              </a:solidFill>
              <a:latin typeface="Raleway Black" panose="020B0A03030101060003" pitchFamily="34" charset="0"/>
            </a:endParaRPr>
          </a:p>
          <a:p>
            <a:r>
              <a:rPr lang="zh-CN" altLang="en-US" sz="6600" b="1" dirty="0" smtClean="0">
                <a:solidFill>
                  <a:schemeClr val="tx1">
                    <a:lumMod val="95000"/>
                    <a:lumOff val="5000"/>
                  </a:schemeClr>
                </a:solidFill>
                <a:latin typeface="★流丽太行书" panose="03000809000000000000" pitchFamily="65" charset="-128"/>
                <a:ea typeface="★流丽太行书" panose="03000809000000000000" pitchFamily="65" charset="-128"/>
              </a:rPr>
              <a:t>绘图展示</a:t>
            </a:r>
            <a:endParaRPr lang="en-US" altLang="en-US" sz="6500" b="1" dirty="0">
              <a:solidFill>
                <a:schemeClr val="tx1">
                  <a:lumMod val="95000"/>
                  <a:lumOff val="5000"/>
                </a:schemeClr>
              </a:solidFill>
              <a:latin typeface="★流丽太行书" panose="03000809000000000000" pitchFamily="65" charset="-128"/>
              <a:ea typeface="★流丽太行书" panose="03000809000000000000" pitchFamily="65" charset="-128"/>
            </a:endParaRPr>
          </a:p>
        </p:txBody>
      </p:sp>
      <p:sp>
        <p:nvSpPr>
          <p:cNvPr id="13" name="TextBox 12"/>
          <p:cNvSpPr txBox="1"/>
          <p:nvPr/>
        </p:nvSpPr>
        <p:spPr>
          <a:xfrm>
            <a:off x="11491211" y="3198049"/>
            <a:ext cx="534918" cy="461665"/>
          </a:xfrm>
          <a:prstGeom prst="rect">
            <a:avLst/>
          </a:prstGeom>
          <a:noFill/>
        </p:spPr>
        <p:txBody>
          <a:bodyPr lIns="0" tIns="0" rIns="0" bIns="0">
            <a:spAutoFit/>
          </a:bodyPr>
          <a:lstStyle/>
          <a:p>
            <a:pPr defTabSz="914400">
              <a:defRPr/>
            </a:pPr>
            <a:r>
              <a:rPr lang="en-US" sz="1500" spc="1000">
                <a:solidFill>
                  <a:schemeClr val="tx2"/>
                </a:solidFill>
                <a:latin typeface="Raleway" panose="020B0503030101060003" pitchFamily="34" charset="0"/>
              </a:rPr>
              <a:t>PREV</a:t>
            </a:r>
          </a:p>
        </p:txBody>
      </p:sp>
      <p:grpSp>
        <p:nvGrpSpPr>
          <p:cNvPr id="26632" name="Group 16"/>
          <p:cNvGrpSpPr/>
          <p:nvPr/>
        </p:nvGrpSpPr>
        <p:grpSpPr bwMode="auto">
          <a:xfrm>
            <a:off x="5828541" y="6402000"/>
            <a:ext cx="534918" cy="139682"/>
            <a:chOff x="6552355" y="11547054"/>
            <a:chExt cx="1069335" cy="279144"/>
          </a:xfrm>
        </p:grpSpPr>
        <p:sp>
          <p:nvSpPr>
            <p:cNvPr id="14" name="Oval 13"/>
            <p:cNvSpPr/>
            <p:nvPr/>
          </p:nvSpPr>
          <p:spPr>
            <a:xfrm>
              <a:off x="6947407" y="11547054"/>
              <a:ext cx="279233" cy="279144"/>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900"/>
            </a:p>
          </p:txBody>
        </p:sp>
        <p:sp>
          <p:nvSpPr>
            <p:cNvPr id="15" name="Oval 14"/>
            <p:cNvSpPr/>
            <p:nvPr/>
          </p:nvSpPr>
          <p:spPr>
            <a:xfrm>
              <a:off x="6552355" y="11547054"/>
              <a:ext cx="279233" cy="279144"/>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900"/>
            </a:p>
          </p:txBody>
        </p:sp>
        <p:sp>
          <p:nvSpPr>
            <p:cNvPr id="16" name="Oval 15"/>
            <p:cNvSpPr/>
            <p:nvPr/>
          </p:nvSpPr>
          <p:spPr>
            <a:xfrm>
              <a:off x="7342457" y="11547054"/>
              <a:ext cx="279233" cy="279144"/>
            </a:xfrm>
            <a:prstGeom prst="ellipse">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900"/>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500"/>
                                        <p:tgtEl>
                                          <p:spTgt spid="2"/>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26627"/>
                                        </p:tgtEl>
                                        <p:attrNameLst>
                                          <p:attrName>style.visibility</p:attrName>
                                        </p:attrNameLst>
                                      </p:cBhvr>
                                      <p:to>
                                        <p:strVal val="visible"/>
                                      </p:to>
                                    </p:set>
                                    <p:animEffect transition="in" filter="wipe(left)">
                                      <p:cBhvr>
                                        <p:cTn id="10" dur="10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627"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库_Flowchart: Connector 15"/>
          <p:cNvSpPr/>
          <p:nvPr>
            <p:custDataLst>
              <p:tags r:id="rId1"/>
            </p:custDataLst>
          </p:nvPr>
        </p:nvSpPr>
        <p:spPr>
          <a:xfrm>
            <a:off x="2626178" y="138108"/>
            <a:ext cx="4428671" cy="4408715"/>
          </a:xfrm>
          <a:prstGeom prst="flowChart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7" name="PA_库_Flowchart: Connector 16"/>
          <p:cNvSpPr/>
          <p:nvPr>
            <p:custDataLst>
              <p:tags r:id="rId2"/>
            </p:custDataLst>
          </p:nvPr>
        </p:nvSpPr>
        <p:spPr>
          <a:xfrm>
            <a:off x="-957420" y="-1422325"/>
            <a:ext cx="4428671" cy="4408715"/>
          </a:xfrm>
          <a:prstGeom prst="flowChart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 name="PA_库_Flowchart: Connector 1"/>
          <p:cNvSpPr/>
          <p:nvPr>
            <p:custDataLst>
              <p:tags r:id="rId3"/>
            </p:custDataLst>
          </p:nvPr>
        </p:nvSpPr>
        <p:spPr>
          <a:xfrm>
            <a:off x="-112347" y="3110592"/>
            <a:ext cx="4428671" cy="4408715"/>
          </a:xfrm>
          <a:prstGeom prst="flowChart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6" name="PA_库_文本框 5"/>
          <p:cNvSpPr txBox="1"/>
          <p:nvPr>
            <p:custDataLst>
              <p:tags r:id="rId4"/>
            </p:custDataLst>
          </p:nvPr>
        </p:nvSpPr>
        <p:spPr>
          <a:xfrm>
            <a:off x="6610350" y="561975"/>
            <a:ext cx="4648200" cy="4752975"/>
          </a:xfrm>
          <a:prstGeom prst="flowChartConnector">
            <a:avLst/>
          </a:prstGeom>
          <a:noFill/>
          <a:ln w="127000">
            <a:solidFill>
              <a:schemeClr val="bg1">
                <a:lumMod val="85000"/>
              </a:schemeClr>
            </a:solidFill>
          </a:ln>
        </p:spPr>
        <p:txBody>
          <a:bodyPr wrap="square" rtlCol="0">
            <a:spAutoFit/>
          </a:bodyPr>
          <a:lstStyle/>
          <a:p>
            <a:endParaRPr lang="en-US"/>
          </a:p>
        </p:txBody>
      </p:sp>
      <p:sp>
        <p:nvSpPr>
          <p:cNvPr id="7" name="PA_库_矩形 6"/>
          <p:cNvSpPr/>
          <p:nvPr>
            <p:custDataLst>
              <p:tags r:id="rId5"/>
            </p:custDataLst>
          </p:nvPr>
        </p:nvSpPr>
        <p:spPr>
          <a:xfrm>
            <a:off x="471170" y="4793532"/>
            <a:ext cx="3004456" cy="2122805"/>
          </a:xfrm>
          <a:prstGeom prst="rect">
            <a:avLst/>
          </a:prstGeom>
        </p:spPr>
        <p:txBody>
          <a:bodyPr wrap="square">
            <a:spAutoFit/>
          </a:bodyPr>
          <a:lstStyle/>
          <a:p>
            <a:r>
              <a:rPr lang="zh-CN" altLang="en-US" sz="6600" dirty="0">
                <a:gradFill>
                  <a:gsLst>
                    <a:gs pos="0">
                      <a:srgbClr val="FF7896"/>
                    </a:gs>
                    <a:gs pos="59000">
                      <a:srgbClr val="5AE5EE"/>
                    </a:gs>
                    <a:gs pos="83000">
                      <a:schemeClr val="accent1">
                        <a:lumMod val="45000"/>
                        <a:lumOff val="55000"/>
                      </a:schemeClr>
                    </a:gs>
                    <a:gs pos="100000">
                      <a:schemeClr val="accent1">
                        <a:lumMod val="30000"/>
                        <a:lumOff val="70000"/>
                      </a:schemeClr>
                    </a:gs>
                  </a:gsLst>
                  <a:lin ang="5400000" scaled="1"/>
                </a:gradFill>
                <a:latin typeface="★流丽太行书" panose="03000809000000000000" pitchFamily="65" charset="-128"/>
                <a:ea typeface="★流丽太行书" panose="03000809000000000000" pitchFamily="65" charset="-128"/>
                <a:cs typeface="Lato Heavy" panose="020F0502020204030203" pitchFamily="34" charset="0"/>
              </a:rPr>
              <a:t>二次元</a:t>
            </a:r>
            <a:r>
              <a:rPr lang="en-US" sz="6600" dirty="0">
                <a:gradFill>
                  <a:gsLst>
                    <a:gs pos="0">
                      <a:srgbClr val="FF7896"/>
                    </a:gs>
                    <a:gs pos="59000">
                      <a:srgbClr val="5AE5EE"/>
                    </a:gs>
                    <a:gs pos="83000">
                      <a:schemeClr val="accent1">
                        <a:lumMod val="45000"/>
                        <a:lumOff val="55000"/>
                      </a:schemeClr>
                    </a:gs>
                    <a:gs pos="100000">
                      <a:schemeClr val="accent1">
                        <a:lumMod val="30000"/>
                        <a:lumOff val="70000"/>
                      </a:schemeClr>
                    </a:gs>
                  </a:gsLst>
                  <a:lin ang="5400000" scaled="1"/>
                </a:gradFill>
                <a:latin typeface="★流丽太行书" panose="03000809000000000000" pitchFamily="65" charset="-128"/>
                <a:ea typeface="★流丽太行书" panose="03000809000000000000" pitchFamily="65" charset="-128"/>
                <a:cs typeface="Lato Heavy" panose="020F0502020204030203" pitchFamily="34" charset="0"/>
              </a:rPr>
              <a:t>.</a:t>
            </a:r>
          </a:p>
          <a:p>
            <a:endParaRPr lang="en-US" sz="6600" dirty="0">
              <a:gradFill>
                <a:gsLst>
                  <a:gs pos="0">
                    <a:srgbClr val="FF7896"/>
                  </a:gs>
                  <a:gs pos="59000">
                    <a:srgbClr val="5AE5EE"/>
                  </a:gs>
                  <a:gs pos="83000">
                    <a:schemeClr val="accent1">
                      <a:lumMod val="45000"/>
                      <a:lumOff val="55000"/>
                    </a:schemeClr>
                  </a:gs>
                  <a:gs pos="100000">
                    <a:schemeClr val="accent1">
                      <a:lumMod val="30000"/>
                      <a:lumOff val="70000"/>
                    </a:schemeClr>
                  </a:gs>
                </a:gsLst>
                <a:lin ang="5400000" scaled="1"/>
              </a:gradFill>
              <a:latin typeface="★流丽太行书" panose="03000809000000000000" pitchFamily="65" charset="-128"/>
              <a:ea typeface="★流丽太行书" panose="03000809000000000000" pitchFamily="65" charset="-128"/>
            </a:endParaRPr>
          </a:p>
        </p:txBody>
      </p:sp>
      <p:sp>
        <p:nvSpPr>
          <p:cNvPr id="11" name="PA_库_矩形 10"/>
          <p:cNvSpPr/>
          <p:nvPr>
            <p:custDataLst>
              <p:tags r:id="rId6"/>
            </p:custDataLst>
          </p:nvPr>
        </p:nvSpPr>
        <p:spPr>
          <a:xfrm>
            <a:off x="2178050" y="6099175"/>
            <a:ext cx="2823210" cy="368300"/>
          </a:xfrm>
          <a:prstGeom prst="rect">
            <a:avLst/>
          </a:prstGeom>
        </p:spPr>
        <p:txBody>
          <a:bodyPr wrap="square">
            <a:spAutoFit/>
          </a:bodyPr>
          <a:lstStyle/>
          <a:p>
            <a:pPr>
              <a:lnSpc>
                <a:spcPct val="150000"/>
              </a:lnSpc>
            </a:pPr>
            <a:r>
              <a:rPr lang="en-US" altLang="zh-CN" sz="1200" i="1">
                <a:solidFill>
                  <a:schemeClr val="bg2">
                    <a:lumMod val="50000"/>
                  </a:schemeClr>
                </a:solidFill>
                <a:latin typeface="Lato Medium" panose="020F0502020204030203" pitchFamily="34" charset="0"/>
                <a:ea typeface="Lato Medium" panose="020F0502020204030203" pitchFamily="34" charset="0"/>
                <a:cs typeface="Lato Medium" panose="020F0502020204030203" pitchFamily="34" charset="0"/>
              </a:rPr>
              <a:t> </a:t>
            </a:r>
            <a:r>
              <a:rPr lang="en-US" sz="1200" i="1">
                <a:solidFill>
                  <a:schemeClr val="bg2">
                    <a:lumMod val="50000"/>
                  </a:schemeClr>
                </a:solidFill>
                <a:latin typeface="Lato Medium" panose="020F0502020204030203" pitchFamily="34" charset="0"/>
                <a:ea typeface="Lato Medium" panose="020F0502020204030203" pitchFamily="34" charset="0"/>
                <a:cs typeface="Lato Medium" panose="020F0502020204030203" pitchFamily="34" charset="0"/>
              </a:rPr>
              <a:t>https://civitai.com/</a:t>
            </a:r>
          </a:p>
        </p:txBody>
      </p:sp>
      <p:grpSp>
        <p:nvGrpSpPr>
          <p:cNvPr id="13" name="PA_库_组合 12"/>
          <p:cNvGrpSpPr/>
          <p:nvPr>
            <p:custDataLst>
              <p:tags r:id="rId7"/>
            </p:custDataLst>
          </p:nvPr>
        </p:nvGrpSpPr>
        <p:grpSpPr>
          <a:xfrm>
            <a:off x="8716457" y="6282752"/>
            <a:ext cx="1458057" cy="184666"/>
            <a:chOff x="5565913" y="5734050"/>
            <a:chExt cx="1458057" cy="184666"/>
          </a:xfrm>
        </p:grpSpPr>
        <p:sp>
          <p:nvSpPr>
            <p:cNvPr id="14" name="TextBox 13"/>
            <p:cNvSpPr txBox="1"/>
            <p:nvPr/>
          </p:nvSpPr>
          <p:spPr>
            <a:xfrm>
              <a:off x="5565913" y="5734050"/>
              <a:ext cx="989053" cy="184666"/>
            </a:xfrm>
            <a:prstGeom prst="rect">
              <a:avLst/>
            </a:prstGeom>
            <a:noFill/>
          </p:spPr>
          <p:txBody>
            <a:bodyPr wrap="none" lIns="0" tIns="0" rIns="0" bIns="0" rtlCol="0">
              <a:spAutoFit/>
            </a:bodyPr>
            <a:lstStyle/>
            <a:p>
              <a:pPr algn="l"/>
              <a:r>
                <a:rPr lang="en-US" sz="1200">
                  <a:solidFill>
                    <a:schemeClr val="accent3"/>
                  </a:solidFill>
                  <a:latin typeface="Lato Bold" panose="020F0502020204030203" pitchFamily="34" charset="0"/>
                  <a:ea typeface="Lato Bold" panose="020F0502020204030203" pitchFamily="34" charset="0"/>
                  <a:cs typeface="Lato Bold" panose="020F0502020204030203" pitchFamily="34" charset="0"/>
                </a:rPr>
                <a:t>LEARN MORE</a:t>
              </a:r>
            </a:p>
          </p:txBody>
        </p:sp>
        <p:sp>
          <p:nvSpPr>
            <p:cNvPr id="15" name="Shape 2898"/>
            <p:cNvSpPr/>
            <p:nvPr/>
          </p:nvSpPr>
          <p:spPr>
            <a:xfrm>
              <a:off x="6744642" y="5743299"/>
              <a:ext cx="279328" cy="139664"/>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chemeClr val="tx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pic>
        <p:nvPicPr>
          <p:cNvPr id="3" name="图片 2" descr="1"/>
          <p:cNvPicPr>
            <a:picLocks noChangeAspect="1"/>
          </p:cNvPicPr>
          <p:nvPr>
            <p:custDataLst>
              <p:tags r:id="rId8"/>
            </p:custDataLst>
          </p:nvPr>
        </p:nvPicPr>
        <p:blipFill>
          <a:blip r:embed="rId11"/>
          <a:stretch>
            <a:fillRect/>
          </a:stretch>
        </p:blipFill>
        <p:spPr>
          <a:xfrm>
            <a:off x="471170" y="227330"/>
            <a:ext cx="3010535" cy="4516120"/>
          </a:xfrm>
          <a:prstGeom prst="rect">
            <a:avLst/>
          </a:prstGeom>
        </p:spPr>
      </p:pic>
      <p:pic>
        <p:nvPicPr>
          <p:cNvPr id="9" name="图片 8" descr="00446-137305668"/>
          <p:cNvPicPr>
            <a:picLocks noChangeAspect="1"/>
          </p:cNvPicPr>
          <p:nvPr/>
        </p:nvPicPr>
        <p:blipFill>
          <a:blip r:embed="rId12"/>
          <a:stretch>
            <a:fillRect/>
          </a:stretch>
        </p:blipFill>
        <p:spPr>
          <a:xfrm>
            <a:off x="3723640" y="137795"/>
            <a:ext cx="4546600" cy="4546600"/>
          </a:xfrm>
          <a:prstGeom prst="rect">
            <a:avLst/>
          </a:prstGeom>
        </p:spPr>
      </p:pic>
      <p:pic>
        <p:nvPicPr>
          <p:cNvPr id="18" name="图片 17" descr="00000-1944933930"/>
          <p:cNvPicPr>
            <a:picLocks noChangeAspect="1"/>
          </p:cNvPicPr>
          <p:nvPr/>
        </p:nvPicPr>
        <p:blipFill>
          <a:blip r:embed="rId13"/>
          <a:stretch>
            <a:fillRect/>
          </a:stretch>
        </p:blipFill>
        <p:spPr>
          <a:xfrm>
            <a:off x="8512175" y="58420"/>
            <a:ext cx="3429000" cy="6858000"/>
          </a:xfrm>
          <a:prstGeom prst="rect">
            <a:avLst/>
          </a:prstGeom>
        </p:spPr>
      </p:pic>
      <p:pic>
        <p:nvPicPr>
          <p:cNvPr id="1026" name="Picture 2" descr="C:\Users\Administrator\Desktop\647802acb15ec00fd4493c0a_1024.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215865" y="4793532"/>
            <a:ext cx="2404428" cy="24044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25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strVal val="2/3*#ppt_w"/>
                                          </p:val>
                                        </p:tav>
                                        <p:tav tm="100000">
                                          <p:val>
                                            <p:strVal val="#ppt_w"/>
                                          </p:val>
                                        </p:tav>
                                      </p:tavLst>
                                    </p:anim>
                                    <p:anim calcmode="lin" valueType="num">
                                      <p:cBhvr>
                                        <p:cTn id="8" dur="500" fill="hold"/>
                                        <p:tgtEl>
                                          <p:spTgt spid="16"/>
                                        </p:tgtEl>
                                        <p:attrNameLst>
                                          <p:attrName>ppt_h</p:attrName>
                                        </p:attrNameLst>
                                      </p:cBhvr>
                                      <p:tavLst>
                                        <p:tav tm="0">
                                          <p:val>
                                            <p:strVal val="2/3*#ppt_h"/>
                                          </p:val>
                                        </p:tav>
                                        <p:tav tm="100000">
                                          <p:val>
                                            <p:strVal val="#ppt_h"/>
                                          </p:val>
                                        </p:tav>
                                      </p:tavLst>
                                    </p:anim>
                                  </p:childTnLst>
                                </p:cTn>
                              </p:par>
                              <p:par>
                                <p:cTn id="9" presetID="23" presetClass="entr" presetSubtype="272"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strVal val="2/3*#ppt_w"/>
                                          </p:val>
                                        </p:tav>
                                        <p:tav tm="100000">
                                          <p:val>
                                            <p:strVal val="#ppt_w"/>
                                          </p:val>
                                        </p:tav>
                                      </p:tavLst>
                                    </p:anim>
                                    <p:anim calcmode="lin" valueType="num">
                                      <p:cBhvr>
                                        <p:cTn id="12" dur="500" fill="hold"/>
                                        <p:tgtEl>
                                          <p:spTgt spid="17"/>
                                        </p:tgtEl>
                                        <p:attrNameLst>
                                          <p:attrName>ppt_h</p:attrName>
                                        </p:attrNameLst>
                                      </p:cBhvr>
                                      <p:tavLst>
                                        <p:tav tm="0">
                                          <p:val>
                                            <p:strVal val="2/3*#ppt_h"/>
                                          </p:val>
                                        </p:tav>
                                        <p:tav tm="100000">
                                          <p:val>
                                            <p:strVal val="#ppt_h"/>
                                          </p:val>
                                        </p:tav>
                                      </p:tavLst>
                                    </p:anim>
                                  </p:childTnLst>
                                </p:cTn>
                              </p:par>
                              <p:par>
                                <p:cTn id="13" presetID="23" presetClass="entr" presetSubtype="272"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strVal val="2/3*#ppt_w"/>
                                          </p:val>
                                        </p:tav>
                                        <p:tav tm="100000">
                                          <p:val>
                                            <p:strVal val="#ppt_w"/>
                                          </p:val>
                                        </p:tav>
                                      </p:tavLst>
                                    </p:anim>
                                    <p:anim calcmode="lin" valueType="num">
                                      <p:cBhvr>
                                        <p:cTn id="16" dur="500" fill="hold"/>
                                        <p:tgtEl>
                                          <p:spTgt spid="2"/>
                                        </p:tgtEl>
                                        <p:attrNameLst>
                                          <p:attrName>ppt_h</p:attrName>
                                        </p:attrNameLst>
                                      </p:cBhvr>
                                      <p:tavLst>
                                        <p:tav tm="0">
                                          <p:val>
                                            <p:strVal val="2/3*#ppt_h"/>
                                          </p:val>
                                        </p:tav>
                                        <p:tav tm="100000">
                                          <p:val>
                                            <p:strVal val="#ppt_h"/>
                                          </p:val>
                                        </p:tav>
                                      </p:tavLst>
                                    </p:anim>
                                  </p:childTnLst>
                                </p:cTn>
                              </p:par>
                              <p:par>
                                <p:cTn id="17" presetID="23" presetClass="entr" presetSubtype="272" fill="hold" grpId="0" nodeType="withEffect">
                                  <p:stCondLst>
                                    <p:cond delay="25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strVal val="2/3*#ppt_w"/>
                                          </p:val>
                                        </p:tav>
                                        <p:tav tm="100000">
                                          <p:val>
                                            <p:strVal val="#ppt_w"/>
                                          </p:val>
                                        </p:tav>
                                      </p:tavLst>
                                    </p:anim>
                                    <p:anim calcmode="lin" valueType="num">
                                      <p:cBhvr>
                                        <p:cTn id="20" dur="500" fill="hold"/>
                                        <p:tgtEl>
                                          <p:spTgt spid="6"/>
                                        </p:tgtEl>
                                        <p:attrNameLst>
                                          <p:attrName>ppt_h</p:attrName>
                                        </p:attrNameLst>
                                      </p:cBhvr>
                                      <p:tavLst>
                                        <p:tav tm="0">
                                          <p:val>
                                            <p:strVal val="2/3*#ppt_h"/>
                                          </p:val>
                                        </p:tav>
                                        <p:tav tm="100000">
                                          <p:val>
                                            <p:strVal val="#ppt_h"/>
                                          </p:val>
                                        </p:tav>
                                      </p:tavLst>
                                    </p:anim>
                                  </p:childTnLst>
                                </p:cTn>
                              </p:par>
                              <p:par>
                                <p:cTn id="21" presetID="23" presetClass="entr" presetSubtype="272"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strVal val="2/3*#ppt_w"/>
                                          </p:val>
                                        </p:tav>
                                        <p:tav tm="100000">
                                          <p:val>
                                            <p:strVal val="#ppt_w"/>
                                          </p:val>
                                        </p:tav>
                                      </p:tavLst>
                                    </p:anim>
                                    <p:anim calcmode="lin" valueType="num">
                                      <p:cBhvr>
                                        <p:cTn id="24" dur="500" fill="hold"/>
                                        <p:tgtEl>
                                          <p:spTgt spid="7"/>
                                        </p:tgtEl>
                                        <p:attrNameLst>
                                          <p:attrName>ppt_h</p:attrName>
                                        </p:attrNameLst>
                                      </p:cBhvr>
                                      <p:tavLst>
                                        <p:tav tm="0">
                                          <p:val>
                                            <p:strVal val="2/3*#ppt_h"/>
                                          </p:val>
                                        </p:tav>
                                        <p:tav tm="100000">
                                          <p:val>
                                            <p:strVal val="#ppt_h"/>
                                          </p:val>
                                        </p:tav>
                                      </p:tavLst>
                                    </p:anim>
                                  </p:childTnLst>
                                </p:cTn>
                              </p:par>
                              <p:par>
                                <p:cTn id="25" presetID="23" presetClass="entr" presetSubtype="272" fill="hold" grpId="0" nodeType="withEffect">
                                  <p:stCondLst>
                                    <p:cond delay="25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strVal val="2/3*#ppt_w"/>
                                          </p:val>
                                        </p:tav>
                                        <p:tav tm="100000">
                                          <p:val>
                                            <p:strVal val="#ppt_w"/>
                                          </p:val>
                                        </p:tav>
                                      </p:tavLst>
                                    </p:anim>
                                    <p:anim calcmode="lin" valueType="num">
                                      <p:cBhvr>
                                        <p:cTn id="28" dur="500" fill="hold"/>
                                        <p:tgtEl>
                                          <p:spTgt spid="11"/>
                                        </p:tgtEl>
                                        <p:attrNameLst>
                                          <p:attrName>ppt_h</p:attrName>
                                        </p:attrNameLst>
                                      </p:cBhvr>
                                      <p:tavLst>
                                        <p:tav tm="0">
                                          <p:val>
                                            <p:strVal val="2/3*#ppt_h"/>
                                          </p:val>
                                        </p:tav>
                                        <p:tav tm="100000">
                                          <p:val>
                                            <p:strVal val="#ppt_h"/>
                                          </p:val>
                                        </p:tav>
                                      </p:tavLst>
                                    </p:anim>
                                  </p:childTnLst>
                                </p:cTn>
                              </p:par>
                              <p:par>
                                <p:cTn id="29" presetID="23" presetClass="entr" presetSubtype="272" fill="hold" nodeType="withEffect">
                                  <p:stCondLst>
                                    <p:cond delay="25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strVal val="2/3*#ppt_w"/>
                                          </p:val>
                                        </p:tav>
                                        <p:tav tm="100000">
                                          <p:val>
                                            <p:strVal val="#ppt_w"/>
                                          </p:val>
                                        </p:tav>
                                      </p:tavLst>
                                    </p:anim>
                                    <p:anim calcmode="lin" valueType="num">
                                      <p:cBhvr>
                                        <p:cTn id="32" dur="500" fill="hold"/>
                                        <p:tgtEl>
                                          <p:spTgt spid="13"/>
                                        </p:tgtEl>
                                        <p:attrNameLst>
                                          <p:attrName>ppt_h</p:attrName>
                                        </p:attrNameLst>
                                      </p:cBhvr>
                                      <p:tavLst>
                                        <p:tav tm="0">
                                          <p:val>
                                            <p:strVal val="2/3*#ppt_h"/>
                                          </p:val>
                                        </p:tav>
                                        <p:tav tm="100000">
                                          <p:val>
                                            <p:strVal val="#ppt_h"/>
                                          </p:val>
                                        </p:tav>
                                      </p:tavLst>
                                    </p:anim>
                                  </p:childTnLst>
                                </p:cTn>
                              </p:par>
                              <p:par>
                                <p:cTn id="33" presetID="6" presetClass="emph" presetSubtype="0" accel="30000" decel="26000" autoRev="1" fill="hold" grpId="1" nodeType="withEffect" nodePh="1">
                                  <p:stCondLst>
                                    <p:cond delay="1900"/>
                                  </p:stCondLst>
                                  <p:endCondLst>
                                    <p:cond evt="begin" delay="0">
                                      <p:tn val="33"/>
                                    </p:cond>
                                  </p:endCondLst>
                                  <p:childTnLst>
                                    <p:animScale>
                                      <p:cBhvr>
                                        <p:cTn id="34" dur="500" fill="hold"/>
                                        <p:tgtEl>
                                          <p:spTgt spid="16">
                                            <p:txEl>
                                              <p:charRg st="4294967295" end="4294967295"/>
                                            </p:txEl>
                                          </p:spTgt>
                                        </p:tgtEl>
                                      </p:cBhvr>
                                      <p:by x="110000" y="110000"/>
                                    </p:animScale>
                                  </p:childTnLst>
                                </p:cTn>
                              </p:par>
                              <p:par>
                                <p:cTn id="35" presetID="6" presetClass="emph" presetSubtype="0" accel="30000" decel="26000" autoRev="1" fill="hold" grpId="1" nodeType="withEffect" nodePh="1">
                                  <p:stCondLst>
                                    <p:cond delay="1900"/>
                                  </p:stCondLst>
                                  <p:endCondLst>
                                    <p:cond evt="begin" delay="0">
                                      <p:tn val="35"/>
                                    </p:cond>
                                  </p:endCondLst>
                                  <p:childTnLst>
                                    <p:animScale>
                                      <p:cBhvr>
                                        <p:cTn id="36" dur="500" fill="hold"/>
                                        <p:tgtEl>
                                          <p:spTgt spid="17">
                                            <p:txEl>
                                              <p:charRg st="4294967295" end="4294967295"/>
                                            </p:txEl>
                                          </p:spTgt>
                                        </p:tgtEl>
                                      </p:cBhvr>
                                      <p:by x="110000" y="110000"/>
                                    </p:animScale>
                                  </p:childTnLst>
                                </p:cTn>
                              </p:par>
                              <p:par>
                                <p:cTn id="37" presetID="6" presetClass="emph" presetSubtype="0" accel="30000" decel="26000" autoRev="1" fill="hold" grpId="1" nodeType="withEffect" nodePh="1">
                                  <p:stCondLst>
                                    <p:cond delay="1900"/>
                                  </p:stCondLst>
                                  <p:endCondLst>
                                    <p:cond evt="begin" delay="0">
                                      <p:tn val="37"/>
                                    </p:cond>
                                  </p:endCondLst>
                                  <p:childTnLst>
                                    <p:animScale>
                                      <p:cBhvr>
                                        <p:cTn id="38" dur="500" fill="hold"/>
                                        <p:tgtEl>
                                          <p:spTgt spid="2">
                                            <p:txEl>
                                              <p:charRg st="4294967295" end="4294967295"/>
                                            </p:txEl>
                                          </p:spTgt>
                                        </p:tgtEl>
                                      </p:cBhvr>
                                      <p:by x="110000" y="110000"/>
                                    </p:animScale>
                                  </p:childTnLst>
                                </p:cTn>
                              </p:par>
                              <p:par>
                                <p:cTn id="39" presetID="6" presetClass="emph" presetSubtype="0" accel="30000" decel="26000" autoRev="1" fill="hold" grpId="1" nodeType="withEffect" nodePh="1">
                                  <p:stCondLst>
                                    <p:cond delay="1900"/>
                                  </p:stCondLst>
                                  <p:endCondLst>
                                    <p:cond evt="begin" delay="0">
                                      <p:tn val="39"/>
                                    </p:cond>
                                  </p:endCondLst>
                                  <p:childTnLst>
                                    <p:animScale>
                                      <p:cBhvr>
                                        <p:cTn id="40" dur="500" fill="hold"/>
                                        <p:tgtEl>
                                          <p:spTgt spid="6">
                                            <p:txEl>
                                              <p:charRg st="4294967295" end="4294967295"/>
                                            </p:txEl>
                                          </p:spTgt>
                                        </p:tgtEl>
                                      </p:cBhvr>
                                      <p:by x="110000" y="110000"/>
                                    </p:animScale>
                                  </p:childTnLst>
                                </p:cTn>
                              </p:par>
                              <p:par>
                                <p:cTn id="41" presetID="6" presetClass="emph" presetSubtype="0" accel="30000" decel="26000" autoRev="1" fill="hold" grpId="1" nodeType="withEffect">
                                  <p:stCondLst>
                                    <p:cond delay="1900"/>
                                  </p:stCondLst>
                                  <p:childTnLst>
                                    <p:animScale>
                                      <p:cBhvr>
                                        <p:cTn id="42" dur="500" fill="hold"/>
                                        <p:tgtEl>
                                          <p:spTgt spid="7"/>
                                        </p:tgtEl>
                                      </p:cBhvr>
                                      <p:by x="110000" y="110000"/>
                                    </p:animScale>
                                  </p:childTnLst>
                                </p:cTn>
                              </p:par>
                              <p:par>
                                <p:cTn id="43" presetID="6" presetClass="emph" presetSubtype="0" accel="30000" decel="26000" autoRev="1" fill="hold" grpId="1" nodeType="withEffect">
                                  <p:stCondLst>
                                    <p:cond delay="1900"/>
                                  </p:stCondLst>
                                  <p:childTnLst>
                                    <p:animScale>
                                      <p:cBhvr>
                                        <p:cTn id="44" dur="500" fill="hold"/>
                                        <p:tgtEl>
                                          <p:spTgt spid="11"/>
                                        </p:tgtEl>
                                      </p:cBhvr>
                                      <p:by x="110000" y="110000"/>
                                    </p:animScale>
                                  </p:childTnLst>
                                </p:cTn>
                              </p:par>
                              <p:par>
                                <p:cTn id="45" presetID="6" presetClass="emph" presetSubtype="0" accel="30000" decel="26000" autoRev="1" fill="hold" nodeType="withEffect">
                                  <p:stCondLst>
                                    <p:cond delay="1900"/>
                                  </p:stCondLst>
                                  <p:childTnLst>
                                    <p:animScale>
                                      <p:cBhvr>
                                        <p:cTn id="46" dur="500" fill="hold"/>
                                        <p:tgtEl>
                                          <p:spTgt spid="1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utoUpdateAnimBg="0"/>
      <p:bldP spid="17" grpId="0" animBg="1"/>
      <p:bldP spid="17" grpId="1" autoUpdateAnimBg="0"/>
      <p:bldP spid="2" grpId="0" animBg="1"/>
      <p:bldP spid="2" grpId="1" autoUpdateAnimBg="0"/>
      <p:bldP spid="6" grpId="0" animBg="1"/>
      <p:bldP spid="6" grpId="1" autoUpdateAnimBg="0"/>
      <p:bldP spid="7" grpId="0"/>
      <p:bldP spid="7" grpId="1" autoUpdateAnimBg="0"/>
      <p:bldP spid="11" grpId="0"/>
      <p:bldP spid="11" grpId="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0" y="-493486"/>
            <a:ext cx="2764971" cy="4673600"/>
          </a:xfrm>
          <a:prstGeom prst="rect">
            <a:avLst/>
          </a:prstGeom>
          <a:noFill/>
          <a:ln w="127000">
            <a:solidFill>
              <a:schemeClr val="bg1">
                <a:lumMod val="85000"/>
              </a:schemeClr>
            </a:solidFill>
            <a:miter lim="800000"/>
          </a:ln>
        </p:spPr>
        <p:txBody>
          <a:bodyPr wrap="square" rtlCol="0">
            <a:spAutoFit/>
          </a:bodyPr>
          <a:lstStyle/>
          <a:p>
            <a:endParaRPr lang="en-US"/>
          </a:p>
        </p:txBody>
      </p:sp>
      <p:sp>
        <p:nvSpPr>
          <p:cNvPr id="4" name="TextBox 3"/>
          <p:cNvSpPr txBox="1"/>
          <p:nvPr/>
        </p:nvSpPr>
        <p:spPr>
          <a:xfrm rot="20725037">
            <a:off x="4521967" y="-1266206"/>
            <a:ext cx="7715192" cy="6051886"/>
          </a:xfrm>
          <a:prstGeom prst="ellipse">
            <a:avLst/>
          </a:prstGeom>
          <a:noFill/>
          <a:ln w="635000">
            <a:solidFill>
              <a:srgbClr val="150046"/>
            </a:solidFill>
          </a:ln>
        </p:spPr>
        <p:txBody>
          <a:bodyPr wrap="square" rtlCol="0">
            <a:spAutoFit/>
          </a:bodyPr>
          <a:lstStyle/>
          <a:p>
            <a:endParaRPr lang="en-US"/>
          </a:p>
        </p:txBody>
      </p:sp>
      <p:sp>
        <p:nvSpPr>
          <p:cNvPr id="13" name="Rectangle 12"/>
          <p:cNvSpPr/>
          <p:nvPr/>
        </p:nvSpPr>
        <p:spPr>
          <a:xfrm>
            <a:off x="402787" y="368180"/>
            <a:ext cx="3785752" cy="922020"/>
          </a:xfrm>
          <a:prstGeom prst="rect">
            <a:avLst/>
          </a:prstGeom>
        </p:spPr>
        <p:txBody>
          <a:bodyPr wrap="square">
            <a:spAutoFit/>
          </a:bodyPr>
          <a:lstStyle/>
          <a:p>
            <a:r>
              <a:rPr lang="zh-CN" altLang="en-US" sz="5400" dirty="0">
                <a:gradFill>
                  <a:gsLst>
                    <a:gs pos="0">
                      <a:srgbClr val="FF7896"/>
                    </a:gs>
                    <a:gs pos="98000">
                      <a:srgbClr val="5AE5EE"/>
                    </a:gs>
                    <a:gs pos="30000">
                      <a:schemeClr val="accent1">
                        <a:lumMod val="45000"/>
                        <a:lumOff val="55000"/>
                      </a:schemeClr>
                    </a:gs>
                  </a:gsLst>
                  <a:lin ang="5400000" scaled="1"/>
                </a:gradFill>
                <a:latin typeface="Lato Heavy" panose="020F0502020204030203" pitchFamily="34" charset="0"/>
                <a:ea typeface="Lato Heavy" panose="020F0502020204030203" pitchFamily="34" charset="0"/>
                <a:cs typeface="Lato Heavy" panose="020F0502020204030203" pitchFamily="34" charset="0"/>
              </a:rPr>
              <a:t>三次元</a:t>
            </a:r>
          </a:p>
        </p:txBody>
      </p:sp>
      <p:pic>
        <p:nvPicPr>
          <p:cNvPr id="3" name="图片 2" descr="00147-2577803140"/>
          <p:cNvPicPr>
            <a:picLocks noChangeAspect="1"/>
          </p:cNvPicPr>
          <p:nvPr/>
        </p:nvPicPr>
        <p:blipFill>
          <a:blip r:embed="rId3"/>
          <a:stretch>
            <a:fillRect/>
          </a:stretch>
        </p:blipFill>
        <p:spPr>
          <a:xfrm>
            <a:off x="402590" y="1633220"/>
            <a:ext cx="3007995" cy="4512310"/>
          </a:xfrm>
          <a:prstGeom prst="rect">
            <a:avLst/>
          </a:prstGeom>
        </p:spPr>
      </p:pic>
      <p:pic>
        <p:nvPicPr>
          <p:cNvPr id="10" name="图片 9" descr="350123001_1240372330199261_8651536208423097586_n"/>
          <p:cNvPicPr>
            <a:picLocks noChangeAspect="1"/>
          </p:cNvPicPr>
          <p:nvPr/>
        </p:nvPicPr>
        <p:blipFill>
          <a:blip r:embed="rId4"/>
          <a:stretch>
            <a:fillRect/>
          </a:stretch>
        </p:blipFill>
        <p:spPr>
          <a:xfrm>
            <a:off x="3593465" y="114300"/>
            <a:ext cx="2158365" cy="3710305"/>
          </a:xfrm>
          <a:prstGeom prst="rect">
            <a:avLst/>
          </a:prstGeom>
        </p:spPr>
      </p:pic>
      <p:pic>
        <p:nvPicPr>
          <p:cNvPr id="15" name="图片 14" descr="00000-2695255738"/>
          <p:cNvPicPr>
            <a:picLocks noChangeAspect="1"/>
          </p:cNvPicPr>
          <p:nvPr/>
        </p:nvPicPr>
        <p:blipFill>
          <a:blip r:embed="rId5"/>
          <a:stretch>
            <a:fillRect/>
          </a:stretch>
        </p:blipFill>
        <p:spPr>
          <a:xfrm>
            <a:off x="4098925" y="2588895"/>
            <a:ext cx="3279140" cy="4123055"/>
          </a:xfrm>
          <a:prstGeom prst="rect">
            <a:avLst/>
          </a:prstGeom>
        </p:spPr>
      </p:pic>
      <p:pic>
        <p:nvPicPr>
          <p:cNvPr id="16" name="图片 15" descr="00100-533609881"/>
          <p:cNvPicPr>
            <a:picLocks noChangeAspect="1"/>
          </p:cNvPicPr>
          <p:nvPr/>
        </p:nvPicPr>
        <p:blipFill>
          <a:blip r:embed="rId6"/>
          <a:stretch>
            <a:fillRect/>
          </a:stretch>
        </p:blipFill>
        <p:spPr>
          <a:xfrm>
            <a:off x="7753985" y="114300"/>
            <a:ext cx="4200525" cy="63017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0" y="-493486"/>
            <a:ext cx="2764971" cy="4673600"/>
          </a:xfrm>
          <a:prstGeom prst="rect">
            <a:avLst/>
          </a:prstGeom>
          <a:noFill/>
          <a:ln w="127000">
            <a:solidFill>
              <a:schemeClr val="bg1">
                <a:lumMod val="85000"/>
              </a:schemeClr>
            </a:solidFill>
            <a:miter lim="800000"/>
          </a:ln>
        </p:spPr>
        <p:txBody>
          <a:bodyPr wrap="square" rtlCol="0">
            <a:spAutoFit/>
          </a:bodyPr>
          <a:lstStyle/>
          <a:p>
            <a:endParaRPr lang="en-US"/>
          </a:p>
        </p:txBody>
      </p:sp>
      <p:sp>
        <p:nvSpPr>
          <p:cNvPr id="4" name="TextBox 3"/>
          <p:cNvSpPr txBox="1"/>
          <p:nvPr/>
        </p:nvSpPr>
        <p:spPr>
          <a:xfrm rot="20725037">
            <a:off x="4521967" y="-1266206"/>
            <a:ext cx="7715192" cy="6051886"/>
          </a:xfrm>
          <a:prstGeom prst="ellipse">
            <a:avLst/>
          </a:prstGeom>
          <a:noFill/>
          <a:ln w="635000">
            <a:solidFill>
              <a:srgbClr val="150046"/>
            </a:solidFill>
          </a:ln>
        </p:spPr>
        <p:txBody>
          <a:bodyPr wrap="square" rtlCol="0">
            <a:spAutoFit/>
          </a:bodyPr>
          <a:lstStyle/>
          <a:p>
            <a:endParaRPr lang="en-US"/>
          </a:p>
        </p:txBody>
      </p:sp>
      <p:sp>
        <p:nvSpPr>
          <p:cNvPr id="13" name="Rectangle 12"/>
          <p:cNvSpPr/>
          <p:nvPr/>
        </p:nvSpPr>
        <p:spPr>
          <a:xfrm>
            <a:off x="402787" y="368180"/>
            <a:ext cx="3785752" cy="922020"/>
          </a:xfrm>
          <a:prstGeom prst="rect">
            <a:avLst/>
          </a:prstGeom>
        </p:spPr>
        <p:txBody>
          <a:bodyPr wrap="square">
            <a:spAutoFit/>
          </a:bodyPr>
          <a:lstStyle/>
          <a:p>
            <a:r>
              <a:rPr lang="zh-CN" altLang="en-US" sz="5400" dirty="0">
                <a:gradFill>
                  <a:gsLst>
                    <a:gs pos="0">
                      <a:srgbClr val="FF7896"/>
                    </a:gs>
                    <a:gs pos="98000">
                      <a:srgbClr val="5AE5EE"/>
                    </a:gs>
                    <a:gs pos="30000">
                      <a:schemeClr val="accent1">
                        <a:lumMod val="45000"/>
                        <a:lumOff val="55000"/>
                      </a:schemeClr>
                    </a:gs>
                  </a:gsLst>
                  <a:lin ang="5400000" scaled="1"/>
                </a:gradFill>
                <a:latin typeface="Lato Heavy" panose="020F0502020204030203" pitchFamily="34" charset="0"/>
                <a:ea typeface="Lato Heavy" panose="020F0502020204030203" pitchFamily="34" charset="0"/>
                <a:cs typeface="Lato Heavy" panose="020F0502020204030203" pitchFamily="34" charset="0"/>
              </a:rPr>
              <a:t>三次元</a:t>
            </a:r>
          </a:p>
        </p:txBody>
      </p:sp>
      <p:pic>
        <p:nvPicPr>
          <p:cNvPr id="4098" name="Picture 2" descr="C:\Users\Administrator\Desktop\00084-337485308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274" y="1441824"/>
            <a:ext cx="3537704" cy="530655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Administrator\Desktop\04611-1843264006-Best quality, masterpiece, ultra high res, (photorealistic_1.4), raw photo,  (Authentic skin texture_1.3), (film grain_1.3),  pa-standard-scale-4_00x-gigapixe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374" y="351573"/>
            <a:ext cx="3671083" cy="55066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Administrator\Desktop\04818-428377251-1girl, solo,mix4, (realistic_1.1), (photorealistic_1.1), (masterpiece_1.1), (best quality_1.1),  ultra detailed, looking at view.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3964" y="669685"/>
            <a:ext cx="3861089" cy="5774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50059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库_Flowchart: Connector 15"/>
          <p:cNvSpPr/>
          <p:nvPr>
            <p:custDataLst>
              <p:tags r:id="rId1"/>
            </p:custDataLst>
          </p:nvPr>
        </p:nvSpPr>
        <p:spPr>
          <a:xfrm>
            <a:off x="3957138" y="294953"/>
            <a:ext cx="4428671" cy="4408715"/>
          </a:xfrm>
          <a:prstGeom prst="flowChart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7" name="PA_库_Flowchart: Connector 16"/>
          <p:cNvSpPr/>
          <p:nvPr>
            <p:custDataLst>
              <p:tags r:id="rId2"/>
            </p:custDataLst>
          </p:nvPr>
        </p:nvSpPr>
        <p:spPr>
          <a:xfrm>
            <a:off x="7626510" y="2986480"/>
            <a:ext cx="4428671" cy="4408715"/>
          </a:xfrm>
          <a:prstGeom prst="flowChart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 name="PA_库_Flowchart: Connector 1"/>
          <p:cNvSpPr/>
          <p:nvPr>
            <p:custDataLst>
              <p:tags r:id="rId3"/>
            </p:custDataLst>
          </p:nvPr>
        </p:nvSpPr>
        <p:spPr>
          <a:xfrm>
            <a:off x="7681643" y="-980078"/>
            <a:ext cx="4428671" cy="4408715"/>
          </a:xfrm>
          <a:prstGeom prst="flowChart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6" name="PA_库_文本框 5"/>
          <p:cNvSpPr txBox="1"/>
          <p:nvPr>
            <p:custDataLst>
              <p:tags r:id="rId4"/>
            </p:custDataLst>
          </p:nvPr>
        </p:nvSpPr>
        <p:spPr>
          <a:xfrm>
            <a:off x="-828040" y="-332740"/>
            <a:ext cx="4648200" cy="4752975"/>
          </a:xfrm>
          <a:prstGeom prst="flowChartConnector">
            <a:avLst/>
          </a:prstGeom>
          <a:noFill/>
          <a:ln w="127000">
            <a:solidFill>
              <a:schemeClr val="bg1">
                <a:lumMod val="85000"/>
              </a:schemeClr>
            </a:solidFill>
          </a:ln>
        </p:spPr>
        <p:txBody>
          <a:bodyPr wrap="square" rtlCol="0">
            <a:spAutoFit/>
          </a:bodyPr>
          <a:lstStyle/>
          <a:p>
            <a:endParaRPr lang="en-US"/>
          </a:p>
        </p:txBody>
      </p:sp>
      <p:sp>
        <p:nvSpPr>
          <p:cNvPr id="7" name="PA_库_矩形 6"/>
          <p:cNvSpPr/>
          <p:nvPr>
            <p:custDataLst>
              <p:tags r:id="rId5"/>
            </p:custDataLst>
          </p:nvPr>
        </p:nvSpPr>
        <p:spPr>
          <a:xfrm>
            <a:off x="0" y="-109303"/>
            <a:ext cx="3004456" cy="2122805"/>
          </a:xfrm>
          <a:prstGeom prst="rect">
            <a:avLst/>
          </a:prstGeom>
        </p:spPr>
        <p:txBody>
          <a:bodyPr wrap="square">
            <a:spAutoFit/>
          </a:bodyPr>
          <a:lstStyle/>
          <a:p>
            <a:r>
              <a:rPr lang="zh-CN" altLang="en-US" sz="6600" dirty="0">
                <a:gradFill>
                  <a:gsLst>
                    <a:gs pos="0">
                      <a:srgbClr val="FF7896"/>
                    </a:gs>
                    <a:gs pos="59000">
                      <a:srgbClr val="5AE5EE"/>
                    </a:gs>
                    <a:gs pos="83000">
                      <a:schemeClr val="accent1">
                        <a:lumMod val="45000"/>
                        <a:lumOff val="55000"/>
                      </a:schemeClr>
                    </a:gs>
                    <a:gs pos="100000">
                      <a:schemeClr val="accent1">
                        <a:lumMod val="30000"/>
                        <a:lumOff val="70000"/>
                      </a:schemeClr>
                    </a:gs>
                  </a:gsLst>
                  <a:lin ang="5400000" scaled="1"/>
                </a:gradFill>
                <a:latin typeface="★流丽太行书" panose="03000809000000000000" pitchFamily="65" charset="-128"/>
                <a:ea typeface="★流丽太行书" panose="03000809000000000000" pitchFamily="65" charset="-128"/>
                <a:cs typeface="Lato Heavy" panose="020F0502020204030203" pitchFamily="34" charset="0"/>
              </a:rPr>
              <a:t>赛博</a:t>
            </a:r>
            <a:endParaRPr lang="en-US" sz="6600" dirty="0">
              <a:gradFill>
                <a:gsLst>
                  <a:gs pos="0">
                    <a:srgbClr val="FF7896"/>
                  </a:gs>
                  <a:gs pos="59000">
                    <a:srgbClr val="5AE5EE"/>
                  </a:gs>
                  <a:gs pos="83000">
                    <a:schemeClr val="accent1">
                      <a:lumMod val="45000"/>
                      <a:lumOff val="55000"/>
                    </a:schemeClr>
                  </a:gs>
                  <a:gs pos="100000">
                    <a:schemeClr val="accent1">
                      <a:lumMod val="30000"/>
                      <a:lumOff val="70000"/>
                    </a:schemeClr>
                  </a:gs>
                </a:gsLst>
                <a:lin ang="5400000" scaled="1"/>
              </a:gradFill>
              <a:latin typeface="★流丽太行书" panose="03000809000000000000" pitchFamily="65" charset="-128"/>
              <a:ea typeface="★流丽太行书" panose="03000809000000000000" pitchFamily="65" charset="-128"/>
              <a:cs typeface="Lato Heavy" panose="020F0502020204030203" pitchFamily="34" charset="0"/>
            </a:endParaRPr>
          </a:p>
          <a:p>
            <a:endParaRPr lang="en-US" sz="6600" dirty="0">
              <a:gradFill>
                <a:gsLst>
                  <a:gs pos="0">
                    <a:srgbClr val="FF7896"/>
                  </a:gs>
                  <a:gs pos="59000">
                    <a:srgbClr val="5AE5EE"/>
                  </a:gs>
                  <a:gs pos="83000">
                    <a:schemeClr val="accent1">
                      <a:lumMod val="45000"/>
                      <a:lumOff val="55000"/>
                    </a:schemeClr>
                  </a:gs>
                  <a:gs pos="100000">
                    <a:schemeClr val="accent1">
                      <a:lumMod val="30000"/>
                      <a:lumOff val="70000"/>
                    </a:schemeClr>
                  </a:gs>
                </a:gsLst>
                <a:lin ang="5400000" scaled="1"/>
              </a:gradFill>
              <a:latin typeface="★流丽太行书" panose="03000809000000000000" pitchFamily="65" charset="-128"/>
              <a:ea typeface="★流丽太行书" panose="03000809000000000000" pitchFamily="65" charset="-128"/>
            </a:endParaRPr>
          </a:p>
        </p:txBody>
      </p:sp>
      <p:sp>
        <p:nvSpPr>
          <p:cNvPr id="11" name="PA_库_矩形 10"/>
          <p:cNvSpPr/>
          <p:nvPr>
            <p:custDataLst>
              <p:tags r:id="rId6"/>
            </p:custDataLst>
          </p:nvPr>
        </p:nvSpPr>
        <p:spPr>
          <a:xfrm>
            <a:off x="9090025" y="5812790"/>
            <a:ext cx="2823210" cy="368300"/>
          </a:xfrm>
          <a:prstGeom prst="rect">
            <a:avLst/>
          </a:prstGeom>
        </p:spPr>
        <p:txBody>
          <a:bodyPr wrap="square">
            <a:spAutoFit/>
          </a:bodyPr>
          <a:lstStyle/>
          <a:p>
            <a:pPr>
              <a:lnSpc>
                <a:spcPct val="150000"/>
              </a:lnSpc>
            </a:pPr>
            <a:r>
              <a:rPr lang="en-US" altLang="zh-CN" sz="1200" i="1">
                <a:solidFill>
                  <a:schemeClr val="bg2">
                    <a:lumMod val="50000"/>
                  </a:schemeClr>
                </a:solidFill>
                <a:latin typeface="Lato Medium" panose="020F0502020204030203" pitchFamily="34" charset="0"/>
                <a:ea typeface="Lato Medium" panose="020F0502020204030203" pitchFamily="34" charset="0"/>
                <a:cs typeface="Lato Medium" panose="020F0502020204030203" pitchFamily="34" charset="0"/>
              </a:rPr>
              <a:t> </a:t>
            </a:r>
            <a:r>
              <a:rPr lang="en-US" sz="1200" i="1">
                <a:solidFill>
                  <a:schemeClr val="bg2">
                    <a:lumMod val="50000"/>
                  </a:schemeClr>
                </a:solidFill>
                <a:latin typeface="Lato Medium" panose="020F0502020204030203" pitchFamily="34" charset="0"/>
                <a:ea typeface="Lato Medium" panose="020F0502020204030203" pitchFamily="34" charset="0"/>
                <a:cs typeface="Lato Medium" panose="020F0502020204030203" pitchFamily="34" charset="0"/>
              </a:rPr>
              <a:t>https://civitai.com/</a:t>
            </a:r>
          </a:p>
        </p:txBody>
      </p:sp>
      <p:grpSp>
        <p:nvGrpSpPr>
          <p:cNvPr id="13" name="PA_库_组合 12"/>
          <p:cNvGrpSpPr/>
          <p:nvPr>
            <p:custDataLst>
              <p:tags r:id="rId7"/>
            </p:custDataLst>
          </p:nvPr>
        </p:nvGrpSpPr>
        <p:grpSpPr>
          <a:xfrm>
            <a:off x="8716457" y="6282752"/>
            <a:ext cx="1458057" cy="184666"/>
            <a:chOff x="5565913" y="5734050"/>
            <a:chExt cx="1458057" cy="184666"/>
          </a:xfrm>
        </p:grpSpPr>
        <p:sp>
          <p:nvSpPr>
            <p:cNvPr id="14" name="TextBox 13"/>
            <p:cNvSpPr txBox="1"/>
            <p:nvPr/>
          </p:nvSpPr>
          <p:spPr>
            <a:xfrm>
              <a:off x="5565913" y="5734050"/>
              <a:ext cx="989053" cy="184666"/>
            </a:xfrm>
            <a:prstGeom prst="rect">
              <a:avLst/>
            </a:prstGeom>
            <a:noFill/>
          </p:spPr>
          <p:txBody>
            <a:bodyPr wrap="none" lIns="0" tIns="0" rIns="0" bIns="0" rtlCol="0">
              <a:spAutoFit/>
            </a:bodyPr>
            <a:lstStyle/>
            <a:p>
              <a:pPr algn="l"/>
              <a:r>
                <a:rPr lang="en-US" sz="1200">
                  <a:solidFill>
                    <a:schemeClr val="accent3"/>
                  </a:solidFill>
                  <a:latin typeface="Lato Bold" panose="020F0502020204030203" pitchFamily="34" charset="0"/>
                  <a:ea typeface="Lato Bold" panose="020F0502020204030203" pitchFamily="34" charset="0"/>
                  <a:cs typeface="Lato Bold" panose="020F0502020204030203" pitchFamily="34" charset="0"/>
                </a:rPr>
                <a:t>LEARN MORE</a:t>
              </a:r>
            </a:p>
          </p:txBody>
        </p:sp>
        <p:sp>
          <p:nvSpPr>
            <p:cNvPr id="15" name="Shape 2898"/>
            <p:cNvSpPr/>
            <p:nvPr/>
          </p:nvSpPr>
          <p:spPr>
            <a:xfrm>
              <a:off x="6744642" y="5743299"/>
              <a:ext cx="279328" cy="139664"/>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chemeClr val="tx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pic>
        <p:nvPicPr>
          <p:cNvPr id="4" name="图片 3" descr="00016-1549375776"/>
          <p:cNvPicPr>
            <a:picLocks noChangeAspect="1"/>
          </p:cNvPicPr>
          <p:nvPr/>
        </p:nvPicPr>
        <p:blipFill>
          <a:blip r:embed="rId10"/>
          <a:stretch>
            <a:fillRect/>
          </a:stretch>
        </p:blipFill>
        <p:spPr>
          <a:xfrm>
            <a:off x="8832850" y="535940"/>
            <a:ext cx="3359150" cy="5931535"/>
          </a:xfrm>
          <a:prstGeom prst="rect">
            <a:avLst/>
          </a:prstGeom>
        </p:spPr>
      </p:pic>
      <p:pic>
        <p:nvPicPr>
          <p:cNvPr id="5" name="图片 4" descr="00248-2548157042"/>
          <p:cNvPicPr>
            <a:picLocks noChangeAspect="1"/>
          </p:cNvPicPr>
          <p:nvPr/>
        </p:nvPicPr>
        <p:blipFill>
          <a:blip r:embed="rId11"/>
          <a:stretch>
            <a:fillRect/>
          </a:stretch>
        </p:blipFill>
        <p:spPr>
          <a:xfrm>
            <a:off x="4499610" y="245110"/>
            <a:ext cx="4124325" cy="6186805"/>
          </a:xfrm>
          <a:prstGeom prst="rect">
            <a:avLst/>
          </a:prstGeom>
        </p:spPr>
      </p:pic>
      <p:pic>
        <p:nvPicPr>
          <p:cNvPr id="8" name="图片 7" descr="203353"/>
          <p:cNvPicPr>
            <a:picLocks noChangeAspect="1"/>
          </p:cNvPicPr>
          <p:nvPr/>
        </p:nvPicPr>
        <p:blipFill>
          <a:blip r:embed="rId12"/>
          <a:stretch>
            <a:fillRect/>
          </a:stretch>
        </p:blipFill>
        <p:spPr>
          <a:xfrm>
            <a:off x="156845" y="1376680"/>
            <a:ext cx="4250055" cy="42500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25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strVal val="2/3*#ppt_w"/>
                                          </p:val>
                                        </p:tav>
                                        <p:tav tm="100000">
                                          <p:val>
                                            <p:strVal val="#ppt_w"/>
                                          </p:val>
                                        </p:tav>
                                      </p:tavLst>
                                    </p:anim>
                                    <p:anim calcmode="lin" valueType="num">
                                      <p:cBhvr>
                                        <p:cTn id="8" dur="500" fill="hold"/>
                                        <p:tgtEl>
                                          <p:spTgt spid="16"/>
                                        </p:tgtEl>
                                        <p:attrNameLst>
                                          <p:attrName>ppt_h</p:attrName>
                                        </p:attrNameLst>
                                      </p:cBhvr>
                                      <p:tavLst>
                                        <p:tav tm="0">
                                          <p:val>
                                            <p:strVal val="2/3*#ppt_h"/>
                                          </p:val>
                                        </p:tav>
                                        <p:tav tm="100000">
                                          <p:val>
                                            <p:strVal val="#ppt_h"/>
                                          </p:val>
                                        </p:tav>
                                      </p:tavLst>
                                    </p:anim>
                                  </p:childTnLst>
                                </p:cTn>
                              </p:par>
                              <p:par>
                                <p:cTn id="9" presetID="23" presetClass="entr" presetSubtype="272"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strVal val="2/3*#ppt_w"/>
                                          </p:val>
                                        </p:tav>
                                        <p:tav tm="100000">
                                          <p:val>
                                            <p:strVal val="#ppt_w"/>
                                          </p:val>
                                        </p:tav>
                                      </p:tavLst>
                                    </p:anim>
                                    <p:anim calcmode="lin" valueType="num">
                                      <p:cBhvr>
                                        <p:cTn id="12" dur="500" fill="hold"/>
                                        <p:tgtEl>
                                          <p:spTgt spid="17"/>
                                        </p:tgtEl>
                                        <p:attrNameLst>
                                          <p:attrName>ppt_h</p:attrName>
                                        </p:attrNameLst>
                                      </p:cBhvr>
                                      <p:tavLst>
                                        <p:tav tm="0">
                                          <p:val>
                                            <p:strVal val="2/3*#ppt_h"/>
                                          </p:val>
                                        </p:tav>
                                        <p:tav tm="100000">
                                          <p:val>
                                            <p:strVal val="#ppt_h"/>
                                          </p:val>
                                        </p:tav>
                                      </p:tavLst>
                                    </p:anim>
                                  </p:childTnLst>
                                </p:cTn>
                              </p:par>
                              <p:par>
                                <p:cTn id="13" presetID="23" presetClass="entr" presetSubtype="272"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strVal val="2/3*#ppt_w"/>
                                          </p:val>
                                        </p:tav>
                                        <p:tav tm="100000">
                                          <p:val>
                                            <p:strVal val="#ppt_w"/>
                                          </p:val>
                                        </p:tav>
                                      </p:tavLst>
                                    </p:anim>
                                    <p:anim calcmode="lin" valueType="num">
                                      <p:cBhvr>
                                        <p:cTn id="16" dur="500" fill="hold"/>
                                        <p:tgtEl>
                                          <p:spTgt spid="2"/>
                                        </p:tgtEl>
                                        <p:attrNameLst>
                                          <p:attrName>ppt_h</p:attrName>
                                        </p:attrNameLst>
                                      </p:cBhvr>
                                      <p:tavLst>
                                        <p:tav tm="0">
                                          <p:val>
                                            <p:strVal val="2/3*#ppt_h"/>
                                          </p:val>
                                        </p:tav>
                                        <p:tav tm="100000">
                                          <p:val>
                                            <p:strVal val="#ppt_h"/>
                                          </p:val>
                                        </p:tav>
                                      </p:tavLst>
                                    </p:anim>
                                  </p:childTnLst>
                                </p:cTn>
                              </p:par>
                              <p:par>
                                <p:cTn id="17" presetID="23" presetClass="entr" presetSubtype="272" fill="hold" grpId="0" nodeType="withEffect">
                                  <p:stCondLst>
                                    <p:cond delay="25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strVal val="2/3*#ppt_w"/>
                                          </p:val>
                                        </p:tav>
                                        <p:tav tm="100000">
                                          <p:val>
                                            <p:strVal val="#ppt_w"/>
                                          </p:val>
                                        </p:tav>
                                      </p:tavLst>
                                    </p:anim>
                                    <p:anim calcmode="lin" valueType="num">
                                      <p:cBhvr>
                                        <p:cTn id="20" dur="500" fill="hold"/>
                                        <p:tgtEl>
                                          <p:spTgt spid="6"/>
                                        </p:tgtEl>
                                        <p:attrNameLst>
                                          <p:attrName>ppt_h</p:attrName>
                                        </p:attrNameLst>
                                      </p:cBhvr>
                                      <p:tavLst>
                                        <p:tav tm="0">
                                          <p:val>
                                            <p:strVal val="2/3*#ppt_h"/>
                                          </p:val>
                                        </p:tav>
                                        <p:tav tm="100000">
                                          <p:val>
                                            <p:strVal val="#ppt_h"/>
                                          </p:val>
                                        </p:tav>
                                      </p:tavLst>
                                    </p:anim>
                                  </p:childTnLst>
                                </p:cTn>
                              </p:par>
                              <p:par>
                                <p:cTn id="21" presetID="23" presetClass="entr" presetSubtype="272"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strVal val="2/3*#ppt_w"/>
                                          </p:val>
                                        </p:tav>
                                        <p:tav tm="100000">
                                          <p:val>
                                            <p:strVal val="#ppt_w"/>
                                          </p:val>
                                        </p:tav>
                                      </p:tavLst>
                                    </p:anim>
                                    <p:anim calcmode="lin" valueType="num">
                                      <p:cBhvr>
                                        <p:cTn id="24" dur="500" fill="hold"/>
                                        <p:tgtEl>
                                          <p:spTgt spid="7"/>
                                        </p:tgtEl>
                                        <p:attrNameLst>
                                          <p:attrName>ppt_h</p:attrName>
                                        </p:attrNameLst>
                                      </p:cBhvr>
                                      <p:tavLst>
                                        <p:tav tm="0">
                                          <p:val>
                                            <p:strVal val="2/3*#ppt_h"/>
                                          </p:val>
                                        </p:tav>
                                        <p:tav tm="100000">
                                          <p:val>
                                            <p:strVal val="#ppt_h"/>
                                          </p:val>
                                        </p:tav>
                                      </p:tavLst>
                                    </p:anim>
                                  </p:childTnLst>
                                </p:cTn>
                              </p:par>
                              <p:par>
                                <p:cTn id="25" presetID="23" presetClass="entr" presetSubtype="272" fill="hold" grpId="0" nodeType="withEffect">
                                  <p:stCondLst>
                                    <p:cond delay="25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strVal val="2/3*#ppt_w"/>
                                          </p:val>
                                        </p:tav>
                                        <p:tav tm="100000">
                                          <p:val>
                                            <p:strVal val="#ppt_w"/>
                                          </p:val>
                                        </p:tav>
                                      </p:tavLst>
                                    </p:anim>
                                    <p:anim calcmode="lin" valueType="num">
                                      <p:cBhvr>
                                        <p:cTn id="28" dur="500" fill="hold"/>
                                        <p:tgtEl>
                                          <p:spTgt spid="11"/>
                                        </p:tgtEl>
                                        <p:attrNameLst>
                                          <p:attrName>ppt_h</p:attrName>
                                        </p:attrNameLst>
                                      </p:cBhvr>
                                      <p:tavLst>
                                        <p:tav tm="0">
                                          <p:val>
                                            <p:strVal val="2/3*#ppt_h"/>
                                          </p:val>
                                        </p:tav>
                                        <p:tav tm="100000">
                                          <p:val>
                                            <p:strVal val="#ppt_h"/>
                                          </p:val>
                                        </p:tav>
                                      </p:tavLst>
                                    </p:anim>
                                  </p:childTnLst>
                                </p:cTn>
                              </p:par>
                              <p:par>
                                <p:cTn id="29" presetID="23" presetClass="entr" presetSubtype="272" fill="hold" nodeType="withEffect">
                                  <p:stCondLst>
                                    <p:cond delay="25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strVal val="2/3*#ppt_w"/>
                                          </p:val>
                                        </p:tav>
                                        <p:tav tm="100000">
                                          <p:val>
                                            <p:strVal val="#ppt_w"/>
                                          </p:val>
                                        </p:tav>
                                      </p:tavLst>
                                    </p:anim>
                                    <p:anim calcmode="lin" valueType="num">
                                      <p:cBhvr>
                                        <p:cTn id="32" dur="500" fill="hold"/>
                                        <p:tgtEl>
                                          <p:spTgt spid="13"/>
                                        </p:tgtEl>
                                        <p:attrNameLst>
                                          <p:attrName>ppt_h</p:attrName>
                                        </p:attrNameLst>
                                      </p:cBhvr>
                                      <p:tavLst>
                                        <p:tav tm="0">
                                          <p:val>
                                            <p:strVal val="2/3*#ppt_h"/>
                                          </p:val>
                                        </p:tav>
                                        <p:tav tm="100000">
                                          <p:val>
                                            <p:strVal val="#ppt_h"/>
                                          </p:val>
                                        </p:tav>
                                      </p:tavLst>
                                    </p:anim>
                                  </p:childTnLst>
                                </p:cTn>
                              </p:par>
                              <p:par>
                                <p:cTn id="33" presetID="6" presetClass="emph" presetSubtype="0" accel="30000" decel="26000" autoRev="1" fill="hold" grpId="1" nodeType="withEffect" nodePh="1">
                                  <p:stCondLst>
                                    <p:cond delay="1900"/>
                                  </p:stCondLst>
                                  <p:endCondLst>
                                    <p:cond evt="begin" delay="0">
                                      <p:tn val="33"/>
                                    </p:cond>
                                  </p:endCondLst>
                                  <p:childTnLst>
                                    <p:animScale>
                                      <p:cBhvr>
                                        <p:cTn id="34" dur="500" fill="hold"/>
                                        <p:tgtEl>
                                          <p:spTgt spid="16">
                                            <p:txEl>
                                              <p:charRg st="4294967295" end="4294967295"/>
                                            </p:txEl>
                                          </p:spTgt>
                                        </p:tgtEl>
                                      </p:cBhvr>
                                      <p:by x="110000" y="110000"/>
                                    </p:animScale>
                                  </p:childTnLst>
                                </p:cTn>
                              </p:par>
                              <p:par>
                                <p:cTn id="35" presetID="6" presetClass="emph" presetSubtype="0" accel="30000" decel="26000" autoRev="1" fill="hold" grpId="1" nodeType="withEffect" nodePh="1">
                                  <p:stCondLst>
                                    <p:cond delay="1900"/>
                                  </p:stCondLst>
                                  <p:endCondLst>
                                    <p:cond evt="begin" delay="0">
                                      <p:tn val="35"/>
                                    </p:cond>
                                  </p:endCondLst>
                                  <p:childTnLst>
                                    <p:animScale>
                                      <p:cBhvr>
                                        <p:cTn id="36" dur="500" fill="hold"/>
                                        <p:tgtEl>
                                          <p:spTgt spid="17">
                                            <p:txEl>
                                              <p:charRg st="4294967295" end="4294967295"/>
                                            </p:txEl>
                                          </p:spTgt>
                                        </p:tgtEl>
                                      </p:cBhvr>
                                      <p:by x="110000" y="110000"/>
                                    </p:animScale>
                                  </p:childTnLst>
                                </p:cTn>
                              </p:par>
                              <p:par>
                                <p:cTn id="37" presetID="6" presetClass="emph" presetSubtype="0" accel="30000" decel="26000" autoRev="1" fill="hold" grpId="1" nodeType="withEffect" nodePh="1">
                                  <p:stCondLst>
                                    <p:cond delay="1900"/>
                                  </p:stCondLst>
                                  <p:endCondLst>
                                    <p:cond evt="begin" delay="0">
                                      <p:tn val="37"/>
                                    </p:cond>
                                  </p:endCondLst>
                                  <p:childTnLst>
                                    <p:animScale>
                                      <p:cBhvr>
                                        <p:cTn id="38" dur="500" fill="hold"/>
                                        <p:tgtEl>
                                          <p:spTgt spid="2">
                                            <p:txEl>
                                              <p:charRg st="4294967295" end="4294967295"/>
                                            </p:txEl>
                                          </p:spTgt>
                                        </p:tgtEl>
                                      </p:cBhvr>
                                      <p:by x="110000" y="110000"/>
                                    </p:animScale>
                                  </p:childTnLst>
                                </p:cTn>
                              </p:par>
                              <p:par>
                                <p:cTn id="39" presetID="6" presetClass="emph" presetSubtype="0" accel="30000" decel="26000" autoRev="1" fill="hold" grpId="1" nodeType="withEffect" nodePh="1">
                                  <p:stCondLst>
                                    <p:cond delay="1900"/>
                                  </p:stCondLst>
                                  <p:endCondLst>
                                    <p:cond evt="begin" delay="0">
                                      <p:tn val="39"/>
                                    </p:cond>
                                  </p:endCondLst>
                                  <p:childTnLst>
                                    <p:animScale>
                                      <p:cBhvr>
                                        <p:cTn id="40" dur="500" fill="hold"/>
                                        <p:tgtEl>
                                          <p:spTgt spid="6">
                                            <p:txEl>
                                              <p:charRg st="4294967295" end="4294967295"/>
                                            </p:txEl>
                                          </p:spTgt>
                                        </p:tgtEl>
                                      </p:cBhvr>
                                      <p:by x="110000" y="110000"/>
                                    </p:animScale>
                                  </p:childTnLst>
                                </p:cTn>
                              </p:par>
                              <p:par>
                                <p:cTn id="41" presetID="6" presetClass="emph" presetSubtype="0" accel="30000" decel="26000" autoRev="1" fill="hold" grpId="1" nodeType="withEffect">
                                  <p:stCondLst>
                                    <p:cond delay="1900"/>
                                  </p:stCondLst>
                                  <p:childTnLst>
                                    <p:animScale>
                                      <p:cBhvr>
                                        <p:cTn id="42" dur="500" fill="hold"/>
                                        <p:tgtEl>
                                          <p:spTgt spid="7"/>
                                        </p:tgtEl>
                                      </p:cBhvr>
                                      <p:by x="110000" y="110000"/>
                                    </p:animScale>
                                  </p:childTnLst>
                                </p:cTn>
                              </p:par>
                              <p:par>
                                <p:cTn id="43" presetID="6" presetClass="emph" presetSubtype="0" accel="30000" decel="26000" autoRev="1" fill="hold" grpId="1" nodeType="withEffect">
                                  <p:stCondLst>
                                    <p:cond delay="1900"/>
                                  </p:stCondLst>
                                  <p:childTnLst>
                                    <p:animScale>
                                      <p:cBhvr>
                                        <p:cTn id="44" dur="500" fill="hold"/>
                                        <p:tgtEl>
                                          <p:spTgt spid="11"/>
                                        </p:tgtEl>
                                      </p:cBhvr>
                                      <p:by x="110000" y="110000"/>
                                    </p:animScale>
                                  </p:childTnLst>
                                </p:cTn>
                              </p:par>
                              <p:par>
                                <p:cTn id="45" presetID="6" presetClass="emph" presetSubtype="0" accel="30000" decel="26000" autoRev="1" fill="hold" nodeType="withEffect">
                                  <p:stCondLst>
                                    <p:cond delay="1900"/>
                                  </p:stCondLst>
                                  <p:childTnLst>
                                    <p:animScale>
                                      <p:cBhvr>
                                        <p:cTn id="46" dur="500" fill="hold"/>
                                        <p:tgtEl>
                                          <p:spTgt spid="1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bldLvl="0" animBg="1" autoUpdateAnimBg="0"/>
      <p:bldP spid="17" grpId="0" bldLvl="0" animBg="1"/>
      <p:bldP spid="17" grpId="1" bldLvl="0" animBg="1" autoUpdateAnimBg="0"/>
      <p:bldP spid="2" grpId="0" bldLvl="0" animBg="1"/>
      <p:bldP spid="2" grpId="1" bldLvl="0" animBg="1" autoUpdateAnimBg="0"/>
      <p:bldP spid="6" grpId="0" bldLvl="0" animBg="1"/>
      <p:bldP spid="6" grpId="1" bldLvl="0" animBg="1" autoUpdateAnimBg="0"/>
      <p:bldP spid="7" grpId="0"/>
      <p:bldP spid="7" grpId="1" autoUpdateAnimBg="0"/>
      <p:bldP spid="11" grpId="0"/>
      <p:bldP spid="11" grpId="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A_库_矩形 11"/>
          <p:cNvSpPr/>
          <p:nvPr>
            <p:custDataLst>
              <p:tags r:id="rId1"/>
            </p:custDataLst>
          </p:nvPr>
        </p:nvSpPr>
        <p:spPr>
          <a:xfrm>
            <a:off x="91795" y="144508"/>
            <a:ext cx="5211683" cy="1138773"/>
          </a:xfrm>
          <a:prstGeom prst="rect">
            <a:avLst/>
          </a:prstGeom>
        </p:spPr>
        <p:txBody>
          <a:bodyPr wrap="none">
            <a:spAutoFit/>
          </a:bodyPr>
          <a:lstStyle/>
          <a:p>
            <a:r>
              <a:rPr lang="zh-CN" altLang="en-US" sz="5400" u="sng" dirty="0" smtClean="0">
                <a:gradFill>
                  <a:gsLst>
                    <a:gs pos="0">
                      <a:srgbClr val="FF7896"/>
                    </a:gs>
                    <a:gs pos="98000">
                      <a:srgbClr val="5AE5EE"/>
                    </a:gs>
                    <a:gs pos="30000">
                      <a:schemeClr val="accent1">
                        <a:lumMod val="45000"/>
                        <a:lumOff val="55000"/>
                      </a:schemeClr>
                    </a:gs>
                  </a:gsLst>
                  <a:lin ang="5400000" scaled="1"/>
                </a:gradFill>
                <a:latin typeface="★流丽太行书" panose="03000809000000000000" pitchFamily="65" charset="-128"/>
                <a:ea typeface="★流丽太行书" panose="03000809000000000000" pitchFamily="65" charset="-128"/>
                <a:cs typeface="Lato Heavy" panose="020F0502020204030203" pitchFamily="34" charset="0"/>
              </a:rPr>
              <a:t>整活</a:t>
            </a:r>
            <a:endParaRPr lang="en-US" altLang="zh-CN" sz="5400" u="sng" dirty="0">
              <a:gradFill>
                <a:gsLst>
                  <a:gs pos="0">
                    <a:srgbClr val="FF7896"/>
                  </a:gs>
                  <a:gs pos="98000">
                    <a:srgbClr val="5AE5EE"/>
                  </a:gs>
                  <a:gs pos="30000">
                    <a:schemeClr val="accent1">
                      <a:lumMod val="45000"/>
                      <a:lumOff val="55000"/>
                    </a:schemeClr>
                  </a:gs>
                </a:gsLst>
                <a:lin ang="5400000" scaled="1"/>
              </a:gradFill>
              <a:latin typeface="★流丽太行书" panose="03000809000000000000" pitchFamily="65" charset="-128"/>
              <a:ea typeface="★流丽太行书" panose="03000809000000000000" pitchFamily="65" charset="-128"/>
              <a:cs typeface="Lato Heavy" panose="020F0502020204030203" pitchFamily="34" charset="0"/>
            </a:endParaRPr>
          </a:p>
          <a:p>
            <a:r>
              <a:rPr lang="zh-CN" altLang="en-US" sz="1400" i="1" u="sng" dirty="0">
                <a:solidFill>
                  <a:schemeClr val="tx1"/>
                </a:solidFill>
                <a:latin typeface="★流丽太行书" panose="03000809000000000000" pitchFamily="65" charset="-128"/>
                <a:ea typeface="宋体" panose="02010600030101010101" pitchFamily="2" charset="-122"/>
                <a:cs typeface="Lato Heavy" panose="020F0502020204030203" pitchFamily="34" charset="0"/>
              </a:rPr>
              <a:t>（仅作为学习分享用，不代表本人政治倾向，不带有人身攻</a:t>
            </a:r>
            <a:r>
              <a:rPr lang="zh-CN" altLang="en-US" sz="1400" i="1" u="sng" dirty="0" smtClean="0">
                <a:solidFill>
                  <a:schemeClr val="tx1"/>
                </a:solidFill>
                <a:latin typeface="★流丽太行书" panose="03000809000000000000" pitchFamily="65" charset="-128"/>
                <a:ea typeface="宋体" panose="02010600030101010101" pitchFamily="2" charset="-122"/>
                <a:cs typeface="Lato Heavy" panose="020F0502020204030203" pitchFamily="34" charset="0"/>
              </a:rPr>
              <a:t>击）</a:t>
            </a:r>
            <a:endParaRPr lang="zh-CN" altLang="en-US" sz="1400" i="1" u="sng" dirty="0">
              <a:solidFill>
                <a:schemeClr val="tx1"/>
              </a:solidFill>
              <a:latin typeface="★流丽太行书" panose="03000809000000000000" pitchFamily="65" charset="-128"/>
              <a:ea typeface="宋体" panose="02010600030101010101" pitchFamily="2" charset="-122"/>
              <a:cs typeface="Lato Heavy" panose="020F0502020204030203" pitchFamily="34" charset="0"/>
            </a:endParaRPr>
          </a:p>
        </p:txBody>
      </p:sp>
      <p:sp>
        <p:nvSpPr>
          <p:cNvPr id="18" name="Right Triangle 17"/>
          <p:cNvSpPr/>
          <p:nvPr/>
        </p:nvSpPr>
        <p:spPr>
          <a:xfrm>
            <a:off x="10598727" y="5369033"/>
            <a:ext cx="1593273" cy="1489785"/>
          </a:xfrm>
          <a:custGeom>
            <a:avLst/>
            <a:gdLst>
              <a:gd name="connsiteX0" fmla="*/ 0 w 1427018"/>
              <a:gd name="connsiteY0" fmla="*/ 1448222 h 1448222"/>
              <a:gd name="connsiteX1" fmla="*/ 0 w 1427018"/>
              <a:gd name="connsiteY1" fmla="*/ 0 h 1448222"/>
              <a:gd name="connsiteX2" fmla="*/ 1427018 w 1427018"/>
              <a:gd name="connsiteY2" fmla="*/ 1448222 h 1448222"/>
              <a:gd name="connsiteX3" fmla="*/ 0 w 1427018"/>
              <a:gd name="connsiteY3" fmla="*/ 1448222 h 1448222"/>
              <a:gd name="connsiteX0-1" fmla="*/ 0 w 2258291"/>
              <a:gd name="connsiteY0-2" fmla="*/ 1004876 h 1004876"/>
              <a:gd name="connsiteX1-3" fmla="*/ 2258291 w 2258291"/>
              <a:gd name="connsiteY1-4" fmla="*/ 0 h 1004876"/>
              <a:gd name="connsiteX2-5" fmla="*/ 1427018 w 2258291"/>
              <a:gd name="connsiteY2-6" fmla="*/ 1004876 h 1004876"/>
              <a:gd name="connsiteX3-7" fmla="*/ 0 w 2258291"/>
              <a:gd name="connsiteY3-8" fmla="*/ 1004876 h 1004876"/>
              <a:gd name="connsiteX0-9" fmla="*/ 0 w 2258291"/>
              <a:gd name="connsiteY0-10" fmla="*/ 1004876 h 1475930"/>
              <a:gd name="connsiteX1-11" fmla="*/ 2258291 w 2258291"/>
              <a:gd name="connsiteY1-12" fmla="*/ 0 h 1475930"/>
              <a:gd name="connsiteX2-13" fmla="*/ 2244436 w 2258291"/>
              <a:gd name="connsiteY2-14" fmla="*/ 1475930 h 1475930"/>
              <a:gd name="connsiteX3-15" fmla="*/ 0 w 2258291"/>
              <a:gd name="connsiteY3-16" fmla="*/ 1004876 h 1475930"/>
              <a:gd name="connsiteX0-17" fmla="*/ 0 w 1593273"/>
              <a:gd name="connsiteY0-18" fmla="*/ 1475930 h 1475930"/>
              <a:gd name="connsiteX1-19" fmla="*/ 1593273 w 1593273"/>
              <a:gd name="connsiteY1-20" fmla="*/ 0 h 1475930"/>
              <a:gd name="connsiteX2-21" fmla="*/ 1579418 w 1593273"/>
              <a:gd name="connsiteY2-22" fmla="*/ 1475930 h 1475930"/>
              <a:gd name="connsiteX3-23" fmla="*/ 0 w 1593273"/>
              <a:gd name="connsiteY3-24" fmla="*/ 1475930 h 1475930"/>
              <a:gd name="connsiteX0-25" fmla="*/ 0 w 1593273"/>
              <a:gd name="connsiteY0-26" fmla="*/ 1489785 h 1489785"/>
              <a:gd name="connsiteX1-27" fmla="*/ 1593273 w 1593273"/>
              <a:gd name="connsiteY1-28" fmla="*/ 0 h 1489785"/>
              <a:gd name="connsiteX2-29" fmla="*/ 1579418 w 1593273"/>
              <a:gd name="connsiteY2-30" fmla="*/ 1489785 h 1489785"/>
              <a:gd name="connsiteX3-31" fmla="*/ 0 w 1593273"/>
              <a:gd name="connsiteY3-32" fmla="*/ 1489785 h 1489785"/>
            </a:gdLst>
            <a:ahLst/>
            <a:cxnLst>
              <a:cxn ang="0">
                <a:pos x="connsiteX0-1" y="connsiteY0-2"/>
              </a:cxn>
              <a:cxn ang="0">
                <a:pos x="connsiteX1-3" y="connsiteY1-4"/>
              </a:cxn>
              <a:cxn ang="0">
                <a:pos x="connsiteX2-5" y="connsiteY2-6"/>
              </a:cxn>
              <a:cxn ang="0">
                <a:pos x="connsiteX3-7" y="connsiteY3-8"/>
              </a:cxn>
            </a:cxnLst>
            <a:rect l="l" t="t" r="r" b="b"/>
            <a:pathLst>
              <a:path w="1593273" h="1489785">
                <a:moveTo>
                  <a:pt x="0" y="1489785"/>
                </a:moveTo>
                <a:lnTo>
                  <a:pt x="1593273" y="0"/>
                </a:lnTo>
                <a:lnTo>
                  <a:pt x="1579418" y="1489785"/>
                </a:lnTo>
                <a:lnTo>
                  <a:pt x="0" y="1489785"/>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pic>
        <p:nvPicPr>
          <p:cNvPr id="9" name="图片 8" descr="00000-178741839-Masterpiece, best quality, 1 man, Tibetan clothes, grin, royal house, closeup of face,smoke, smoking,(cigarette_1.2),(riding sno"/>
          <p:cNvPicPr>
            <a:picLocks noChangeAspect="1"/>
          </p:cNvPicPr>
          <p:nvPr/>
        </p:nvPicPr>
        <p:blipFill>
          <a:blip r:embed="rId5"/>
          <a:stretch>
            <a:fillRect/>
          </a:stretch>
        </p:blipFill>
        <p:spPr>
          <a:xfrm>
            <a:off x="8865177" y="-420642"/>
            <a:ext cx="3467100" cy="3467100"/>
          </a:xfrm>
          <a:prstGeom prst="rect">
            <a:avLst/>
          </a:prstGeom>
        </p:spPr>
      </p:pic>
      <p:pic>
        <p:nvPicPr>
          <p:cNvPr id="104" name="图片 103"/>
          <p:cNvPicPr/>
          <p:nvPr>
            <p:custDataLst>
              <p:tags r:id="rId2"/>
            </p:custDataLst>
          </p:nvPr>
        </p:nvPicPr>
        <p:blipFill>
          <a:blip r:embed="rId6"/>
          <a:stretch>
            <a:fillRect/>
          </a:stretch>
        </p:blipFill>
        <p:spPr>
          <a:xfrm>
            <a:off x="158907" y="1386840"/>
            <a:ext cx="3481070" cy="3592195"/>
          </a:xfrm>
          <a:prstGeom prst="rect">
            <a:avLst/>
          </a:prstGeom>
          <a:noFill/>
          <a:ln w="9525">
            <a:noFill/>
          </a:ln>
        </p:spPr>
      </p:pic>
      <p:pic>
        <p:nvPicPr>
          <p:cNvPr id="307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0313" y="2624447"/>
            <a:ext cx="4474758" cy="4095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descr="00107-582871019-1boy basketball  detailed_face8k indoorsphotorealisticlooking at viewerwhite belt"/>
          <p:cNvPicPr>
            <a:picLocks noChangeAspect="1"/>
          </p:cNvPicPr>
          <p:nvPr/>
        </p:nvPicPr>
        <p:blipFill>
          <a:blip r:embed="rId8"/>
          <a:stretch>
            <a:fillRect/>
          </a:stretch>
        </p:blipFill>
        <p:spPr>
          <a:xfrm>
            <a:off x="6389419" y="1644783"/>
            <a:ext cx="3383231" cy="50751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8">
            <a:extLst>
              <a:ext uri="{28A0092B-C50C-407E-A947-70E740481C1C}">
                <a14:useLocalDpi xmlns:a14="http://schemas.microsoft.com/office/drawing/2010/main" val="0"/>
              </a:ext>
            </a:extLst>
          </a:blip>
          <a:srcRect t="17161" b="17161"/>
          <a:stretch>
            <a:fillRect/>
          </a:stretch>
        </p:blipFill>
        <p:spPr>
          <a:xfrm>
            <a:off x="0" y="0"/>
            <a:ext cx="7358063" cy="6858000"/>
          </a:xfrm>
          <a:solidFill>
            <a:schemeClr val="bg1">
              <a:lumMod val="85000"/>
            </a:schemeClr>
          </a:solidFill>
        </p:spPr>
      </p:pic>
      <p:sp>
        <p:nvSpPr>
          <p:cNvPr id="6" name="Rectangle 5"/>
          <p:cNvSpPr/>
          <p:nvPr/>
        </p:nvSpPr>
        <p:spPr>
          <a:xfrm>
            <a:off x="7358692" y="952411"/>
            <a:ext cx="4833308" cy="5750764"/>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900"/>
          </a:p>
        </p:txBody>
      </p:sp>
      <p:sp>
        <p:nvSpPr>
          <p:cNvPr id="22537" name="PA_库_形状 5219"/>
          <p:cNvSpPr/>
          <p:nvPr>
            <p:custDataLst>
              <p:tags r:id="rId1"/>
            </p:custDataLst>
          </p:nvPr>
        </p:nvSpPr>
        <p:spPr bwMode="auto">
          <a:xfrm flipH="1">
            <a:off x="11635363" y="6196879"/>
            <a:ext cx="365077" cy="365077"/>
          </a:xfrm>
          <a:custGeom>
            <a:avLst/>
            <a:gdLst>
              <a:gd name="T0" fmla="*/ 12349068 w 21600"/>
              <a:gd name="T1" fmla="*/ 12349035 h 21600"/>
              <a:gd name="T2" fmla="*/ 12349068 w 21600"/>
              <a:gd name="T3" fmla="*/ 12349035 h 21600"/>
              <a:gd name="T4" fmla="*/ 12349068 w 21600"/>
              <a:gd name="T5" fmla="*/ 12349035 h 21600"/>
              <a:gd name="T6" fmla="*/ 12349068 w 21600"/>
              <a:gd name="T7" fmla="*/ 12349035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0604" y="21600"/>
                </a:moveTo>
                <a:cubicBezTo>
                  <a:pt x="4713" y="21600"/>
                  <a:pt x="0" y="16495"/>
                  <a:pt x="0" y="10604"/>
                </a:cubicBezTo>
                <a:cubicBezTo>
                  <a:pt x="0" y="4713"/>
                  <a:pt x="4713" y="0"/>
                  <a:pt x="10604" y="0"/>
                </a:cubicBezTo>
                <a:cubicBezTo>
                  <a:pt x="16495" y="0"/>
                  <a:pt x="21600" y="4713"/>
                  <a:pt x="21600" y="10604"/>
                </a:cubicBezTo>
                <a:cubicBezTo>
                  <a:pt x="21600" y="16495"/>
                  <a:pt x="16495" y="21600"/>
                  <a:pt x="10604" y="21600"/>
                </a:cubicBezTo>
                <a:close/>
                <a:moveTo>
                  <a:pt x="17673" y="9818"/>
                </a:moveTo>
                <a:cubicBezTo>
                  <a:pt x="17673" y="9425"/>
                  <a:pt x="17280" y="9033"/>
                  <a:pt x="16887" y="9033"/>
                </a:cubicBezTo>
                <a:cubicBezTo>
                  <a:pt x="9818" y="9033"/>
                  <a:pt x="9818" y="9033"/>
                  <a:pt x="9818" y="9033"/>
                </a:cubicBezTo>
                <a:cubicBezTo>
                  <a:pt x="12567" y="6284"/>
                  <a:pt x="12567" y="6284"/>
                  <a:pt x="12567" y="6284"/>
                </a:cubicBezTo>
                <a:cubicBezTo>
                  <a:pt x="12567" y="5891"/>
                  <a:pt x="12960" y="5891"/>
                  <a:pt x="12960" y="5498"/>
                </a:cubicBezTo>
                <a:cubicBezTo>
                  <a:pt x="12960" y="5498"/>
                  <a:pt x="12567" y="5105"/>
                  <a:pt x="12567" y="5105"/>
                </a:cubicBezTo>
                <a:cubicBezTo>
                  <a:pt x="11389" y="3535"/>
                  <a:pt x="11389" y="3535"/>
                  <a:pt x="11389" y="3535"/>
                </a:cubicBezTo>
                <a:cubicBezTo>
                  <a:pt x="10996" y="3535"/>
                  <a:pt x="10996" y="3535"/>
                  <a:pt x="10604" y="3535"/>
                </a:cubicBezTo>
                <a:cubicBezTo>
                  <a:pt x="10604" y="3535"/>
                  <a:pt x="10211" y="3535"/>
                  <a:pt x="10211" y="3535"/>
                </a:cubicBezTo>
                <a:cubicBezTo>
                  <a:pt x="5105" y="8640"/>
                  <a:pt x="5105" y="8640"/>
                  <a:pt x="5105" y="8640"/>
                </a:cubicBezTo>
                <a:cubicBezTo>
                  <a:pt x="3535" y="10211"/>
                  <a:pt x="3535" y="10211"/>
                  <a:pt x="3535" y="10211"/>
                </a:cubicBezTo>
                <a:cubicBezTo>
                  <a:pt x="3535" y="10211"/>
                  <a:pt x="3535" y="10604"/>
                  <a:pt x="3535" y="10604"/>
                </a:cubicBezTo>
                <a:cubicBezTo>
                  <a:pt x="3535" y="10996"/>
                  <a:pt x="3535" y="10996"/>
                  <a:pt x="3535" y="11389"/>
                </a:cubicBezTo>
                <a:cubicBezTo>
                  <a:pt x="5105" y="12567"/>
                  <a:pt x="5105" y="12567"/>
                  <a:pt x="5105" y="12567"/>
                </a:cubicBezTo>
                <a:cubicBezTo>
                  <a:pt x="10211" y="17673"/>
                  <a:pt x="10211" y="17673"/>
                  <a:pt x="10211" y="17673"/>
                </a:cubicBezTo>
                <a:cubicBezTo>
                  <a:pt x="10211" y="17673"/>
                  <a:pt x="10604" y="18065"/>
                  <a:pt x="10604" y="18065"/>
                </a:cubicBezTo>
                <a:cubicBezTo>
                  <a:pt x="10996" y="18065"/>
                  <a:pt x="10996" y="17673"/>
                  <a:pt x="11389" y="17673"/>
                </a:cubicBezTo>
                <a:cubicBezTo>
                  <a:pt x="12567" y="16495"/>
                  <a:pt x="12567" y="16495"/>
                  <a:pt x="12567" y="16495"/>
                </a:cubicBezTo>
                <a:cubicBezTo>
                  <a:pt x="12567" y="16102"/>
                  <a:pt x="12960" y="16102"/>
                  <a:pt x="12960" y="15709"/>
                </a:cubicBezTo>
                <a:cubicBezTo>
                  <a:pt x="12960" y="15316"/>
                  <a:pt x="12567" y="15316"/>
                  <a:pt x="12567" y="14924"/>
                </a:cubicBezTo>
                <a:cubicBezTo>
                  <a:pt x="9818" y="12567"/>
                  <a:pt x="9818" y="12567"/>
                  <a:pt x="9818" y="12567"/>
                </a:cubicBezTo>
                <a:cubicBezTo>
                  <a:pt x="16887" y="12567"/>
                  <a:pt x="16887" y="12567"/>
                  <a:pt x="16887" y="12567"/>
                </a:cubicBezTo>
                <a:cubicBezTo>
                  <a:pt x="17280" y="12567"/>
                  <a:pt x="17673" y="12175"/>
                  <a:pt x="17673" y="11389"/>
                </a:cubicBezTo>
                <a:lnTo>
                  <a:pt x="17673" y="9818"/>
                </a:lnTo>
                <a:close/>
              </a:path>
            </a:pathLst>
          </a:custGeom>
          <a:solidFill>
            <a:schemeClr val="bg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3" tIns="45713" rIns="45713" bIns="45713"/>
          <a:lstStyle/>
          <a:p>
            <a:endParaRPr lang="en-US" sz="900"/>
          </a:p>
        </p:txBody>
      </p:sp>
      <p:cxnSp>
        <p:nvCxnSpPr>
          <p:cNvPr id="13" name="PA_库_直接连接符 12"/>
          <p:cNvCxnSpPr/>
          <p:nvPr>
            <p:custDataLst>
              <p:tags r:id="rId2"/>
            </p:custDataLst>
          </p:nvPr>
        </p:nvCxnSpPr>
        <p:spPr>
          <a:xfrm>
            <a:off x="8384084" y="2212340"/>
            <a:ext cx="46507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2539" name="PA_库_文本框 14"/>
          <p:cNvSpPr txBox="1">
            <a:spLocks noChangeArrowheads="1"/>
          </p:cNvSpPr>
          <p:nvPr>
            <p:custDataLst>
              <p:tags r:id="rId3"/>
            </p:custDataLst>
          </p:nvPr>
        </p:nvSpPr>
        <p:spPr bwMode="auto">
          <a:xfrm>
            <a:off x="8369005" y="2720022"/>
            <a:ext cx="3822995" cy="101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1828800"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1828800"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1828800" eaLnBrk="0" fontAlgn="base" hangingPunct="0">
              <a:spcBef>
                <a:spcPct val="0"/>
              </a:spcBef>
              <a:spcAft>
                <a:spcPct val="0"/>
              </a:spcAft>
              <a:defRPr sz="3600">
                <a:solidFill>
                  <a:schemeClr val="tx1"/>
                </a:solidFill>
                <a:latin typeface="Calibri" panose="020F0502020204030204" pitchFamily="34" charset="0"/>
              </a:defRPr>
            </a:lvl9pPr>
          </a:lstStyle>
          <a:p>
            <a:pPr defTabSz="914400">
              <a:defRPr/>
            </a:pPr>
            <a:r>
              <a:rPr lang="zh-CN" altLang="en-US" sz="6600" b="1" dirty="0">
                <a:gradFill>
                  <a:gsLst>
                    <a:gs pos="0">
                      <a:srgbClr val="FF7896"/>
                    </a:gs>
                    <a:gs pos="98000">
                      <a:srgbClr val="5AE5EE"/>
                    </a:gs>
                    <a:gs pos="30000">
                      <a:schemeClr val="accent1">
                        <a:lumMod val="45000"/>
                        <a:lumOff val="55000"/>
                      </a:schemeClr>
                    </a:gs>
                  </a:gsLst>
                  <a:lin ang="5400000" scaled="1"/>
                </a:gradFill>
                <a:latin typeface="★流丽太行书" panose="03000809000000000000" pitchFamily="65" charset="-128"/>
                <a:ea typeface="★流丽太行书" panose="03000809000000000000" pitchFamily="65" charset="-128"/>
                <a:cs typeface="Lato Bold" panose="020F0502020204030203" pitchFamily="34" charset="0"/>
              </a:rPr>
              <a:t>技术解读</a:t>
            </a:r>
          </a:p>
        </p:txBody>
      </p:sp>
      <p:grpSp>
        <p:nvGrpSpPr>
          <p:cNvPr id="22541" name="PA_库_组合 17"/>
          <p:cNvGrpSpPr/>
          <p:nvPr>
            <p:custDataLst>
              <p:tags r:id="rId4"/>
            </p:custDataLst>
          </p:nvPr>
        </p:nvGrpSpPr>
        <p:grpSpPr bwMode="auto">
          <a:xfrm>
            <a:off x="9957884" y="6120649"/>
            <a:ext cx="1334914" cy="460315"/>
            <a:chOff x="11567886" y="3207657"/>
            <a:chExt cx="2670628" cy="920206"/>
          </a:xfrm>
        </p:grpSpPr>
        <p:sp>
          <p:nvSpPr>
            <p:cNvPr id="19" name="Rounded Rectangle 18"/>
            <p:cNvSpPr/>
            <p:nvPr/>
          </p:nvSpPr>
          <p:spPr>
            <a:xfrm>
              <a:off x="11567886" y="3207657"/>
              <a:ext cx="2670628" cy="920206"/>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900"/>
            </a:p>
          </p:txBody>
        </p:sp>
        <p:sp>
          <p:nvSpPr>
            <p:cNvPr id="22548" name="TextBox 19"/>
            <p:cNvSpPr txBox="1">
              <a:spLocks noChangeArrowheads="1"/>
            </p:cNvSpPr>
            <p:nvPr/>
          </p:nvSpPr>
          <p:spPr bwMode="auto">
            <a:xfrm>
              <a:off x="11905329" y="3436927"/>
              <a:ext cx="2001147" cy="46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1828800"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1828800"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1828800" eaLnBrk="0" fontAlgn="base" hangingPunct="0">
                <a:spcBef>
                  <a:spcPct val="0"/>
                </a:spcBef>
                <a:spcAft>
                  <a:spcPct val="0"/>
                </a:spcAft>
                <a:defRPr sz="3600">
                  <a:solidFill>
                    <a:schemeClr val="tx1"/>
                  </a:solidFill>
                  <a:latin typeface="Calibri" panose="020F0502020204030204" pitchFamily="34" charset="0"/>
                </a:defRPr>
              </a:lvl9pPr>
            </a:lstStyle>
            <a:p>
              <a:pPr eaLnBrk="1" hangingPunct="1"/>
              <a:r>
                <a:rPr lang="en-US" altLang="en-US" sz="1500" b="1" dirty="0">
                  <a:solidFill>
                    <a:schemeClr val="bg1"/>
                  </a:solidFill>
                  <a:latin typeface="Raleway" panose="020B0503030101060003" pitchFamily="34" charset="0"/>
                </a:rPr>
                <a:t>Read More</a:t>
              </a:r>
            </a:p>
          </p:txBody>
        </p:sp>
      </p:grpSp>
      <p:sp>
        <p:nvSpPr>
          <p:cNvPr id="10" name="PA_库_文本框 14"/>
          <p:cNvSpPr txBox="1">
            <a:spLocks noChangeArrowheads="1"/>
          </p:cNvSpPr>
          <p:nvPr>
            <p:custDataLst>
              <p:tags r:id="rId5"/>
            </p:custDataLst>
          </p:nvPr>
        </p:nvSpPr>
        <p:spPr bwMode="auto">
          <a:xfrm>
            <a:off x="9086669" y="1704657"/>
            <a:ext cx="3822995" cy="101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1828800"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1828800"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1828800" eaLnBrk="0" fontAlgn="base" hangingPunct="0">
              <a:spcBef>
                <a:spcPct val="0"/>
              </a:spcBef>
              <a:spcAft>
                <a:spcPct val="0"/>
              </a:spcAft>
              <a:defRPr sz="3600">
                <a:solidFill>
                  <a:schemeClr val="tx1"/>
                </a:solidFill>
                <a:latin typeface="Calibri" panose="020F0502020204030204" pitchFamily="34" charset="0"/>
              </a:defRPr>
            </a:lvl9pPr>
          </a:lstStyle>
          <a:p>
            <a:pPr>
              <a:defRPr/>
            </a:pPr>
            <a:r>
              <a:rPr lang="en-US" altLang="zh-CN" sz="6500" b="1" dirty="0">
                <a:solidFill>
                  <a:schemeClr val="bg1"/>
                </a:solidFill>
                <a:latin typeface="Raleway Black" panose="020B0A03030101060003" pitchFamily="34" charset="0"/>
              </a:rPr>
              <a:t>02</a:t>
            </a:r>
            <a:endParaRPr lang="zh-CN" altLang="en-US" sz="6500" b="1" dirty="0">
              <a:solidFill>
                <a:schemeClr val="bg1"/>
              </a:solidFill>
              <a:latin typeface="Raleway Black" panose="020B0A030301010600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25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500" fill="hold"/>
                                        <p:tgtEl>
                                          <p:spTgt spid="13"/>
                                        </p:tgtEl>
                                        <p:attrNameLst>
                                          <p:attrName>ppt_x</p:attrName>
                                        </p:attrNameLst>
                                      </p:cBhvr>
                                      <p:tavLst>
                                        <p:tav tm="0">
                                          <p:val>
                                            <p:strVal val="#ppt_x"/>
                                          </p:val>
                                        </p:tav>
                                        <p:tav tm="100000">
                                          <p:val>
                                            <p:strVal val="#ppt_x"/>
                                          </p:val>
                                        </p:tav>
                                      </p:tavLst>
                                    </p:anim>
                                    <p:anim calcmode="lin" valueType="num">
                                      <p:cBhvr additive="base">
                                        <p:cTn id="8" dur="1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2539"/>
                                        </p:tgtEl>
                                        <p:attrNameLst>
                                          <p:attrName>style.visibility</p:attrName>
                                        </p:attrNameLst>
                                      </p:cBhvr>
                                      <p:to>
                                        <p:strVal val="visible"/>
                                      </p:to>
                                    </p:set>
                                    <p:anim calcmode="lin" valueType="num">
                                      <p:cBhvr additive="base">
                                        <p:cTn id="11" dur="1500" fill="hold"/>
                                        <p:tgtEl>
                                          <p:spTgt spid="22539"/>
                                        </p:tgtEl>
                                        <p:attrNameLst>
                                          <p:attrName>ppt_x</p:attrName>
                                        </p:attrNameLst>
                                      </p:cBhvr>
                                      <p:tavLst>
                                        <p:tav tm="0">
                                          <p:val>
                                            <p:strVal val="#ppt_x"/>
                                          </p:val>
                                        </p:tav>
                                        <p:tav tm="100000">
                                          <p:val>
                                            <p:strVal val="#ppt_x"/>
                                          </p:val>
                                        </p:tav>
                                      </p:tavLst>
                                    </p:anim>
                                    <p:anim calcmode="lin" valueType="num">
                                      <p:cBhvr additive="base">
                                        <p:cTn id="12" dur="1500" fill="hold"/>
                                        <p:tgtEl>
                                          <p:spTgt spid="2253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22541"/>
                                        </p:tgtEl>
                                        <p:attrNameLst>
                                          <p:attrName>style.visibility</p:attrName>
                                        </p:attrNameLst>
                                      </p:cBhvr>
                                      <p:to>
                                        <p:strVal val="visible"/>
                                      </p:to>
                                    </p:set>
                                    <p:anim calcmode="lin" valueType="num">
                                      <p:cBhvr additive="base">
                                        <p:cTn id="15" dur="1500" fill="hold"/>
                                        <p:tgtEl>
                                          <p:spTgt spid="22541"/>
                                        </p:tgtEl>
                                        <p:attrNameLst>
                                          <p:attrName>ppt_x</p:attrName>
                                        </p:attrNameLst>
                                      </p:cBhvr>
                                      <p:tavLst>
                                        <p:tav tm="0">
                                          <p:val>
                                            <p:strVal val="#ppt_x"/>
                                          </p:val>
                                        </p:tav>
                                        <p:tav tm="100000">
                                          <p:val>
                                            <p:strVal val="#ppt_x"/>
                                          </p:val>
                                        </p:tav>
                                      </p:tavLst>
                                    </p:anim>
                                    <p:anim calcmode="lin" valueType="num">
                                      <p:cBhvr additive="base">
                                        <p:cTn id="16" dur="1500" fill="hold"/>
                                        <p:tgtEl>
                                          <p:spTgt spid="22541"/>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nodePh="1">
                                  <p:stCondLst>
                                    <p:cond delay="250"/>
                                  </p:stCondLst>
                                  <p:endCondLst>
                                    <p:cond evt="begin" delay="0">
                                      <p:tn val="17"/>
                                    </p:cond>
                                  </p:endCondLst>
                                  <p:childTnLst>
                                    <p:set>
                                      <p:cBhvr>
                                        <p:cTn id="18" dur="1" fill="hold">
                                          <p:stCondLst>
                                            <p:cond delay="0"/>
                                          </p:stCondLst>
                                        </p:cTn>
                                        <p:tgtEl>
                                          <p:spTgt spid="22537">
                                            <p:txEl>
                                              <p:charRg st="4294967295" end="4294967295"/>
                                            </p:txEl>
                                          </p:spTgt>
                                        </p:tgtEl>
                                        <p:attrNameLst>
                                          <p:attrName>style.visibility</p:attrName>
                                        </p:attrNameLst>
                                      </p:cBhvr>
                                      <p:to>
                                        <p:strVal val="visible"/>
                                      </p:to>
                                    </p:set>
                                    <p:anim calcmode="lin" valueType="num">
                                      <p:cBhvr additive="base">
                                        <p:cTn id="19" dur="1500" fill="hold"/>
                                        <p:tgtEl>
                                          <p:spTgt spid="2253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20" dur="1500" fill="hold"/>
                                        <p:tgtEl>
                                          <p:spTgt spid="22537">
                                            <p:txEl>
                                              <p:charRg st="4294967295" end="4294967295"/>
                                            </p:txEl>
                                          </p:spTgt>
                                        </p:tgtEl>
                                        <p:attrNameLst>
                                          <p:attrName>ppt_y</p:attrName>
                                        </p:attrNameLst>
                                      </p:cBhvr>
                                      <p:tavLst>
                                        <p:tav tm="0">
                                          <p:val>
                                            <p:strVal val="#ppt_y"/>
                                          </p:val>
                                        </p:tav>
                                        <p:tav tm="100000">
                                          <p:val>
                                            <p:strVal val="#ppt_y"/>
                                          </p:val>
                                        </p:tav>
                                      </p:tavLst>
                                    </p:anim>
                                    <p:set>
                                      <p:cBhvr>
                                        <p:cTn id="21" dur="1" fill="hold">
                                          <p:stCondLst>
                                            <p:cond delay="0"/>
                                          </p:stCondLst>
                                        </p:cTn>
                                        <p:tgtEl>
                                          <p:spTgt spid="22537">
                                            <p:txEl>
                                              <p:charRg st="4294967295" end="4294967295"/>
                                            </p:txEl>
                                          </p:spTgt>
                                        </p:tgtEl>
                                        <p:attrNameLst>
                                          <p:attrName>style.visibility</p:attrName>
                                        </p:attrNameLst>
                                      </p:cBhvr>
                                      <p:to>
                                        <p:strVal val="visible"/>
                                      </p:to>
                                    </p:set>
                                    <p:anim to="" calcmode="lin" valueType="num">
                                      <p:cBhvr>
                                        <p:cTn id="22" dur="1500" fill="hold">
                                          <p:stCondLst>
                                            <p:cond delay="0"/>
                                          </p:stCondLst>
                                        </p:cTn>
                                        <p:tgtEl>
                                          <p:spTgt spid="22537">
                                            <p:txEl>
                                              <p:charRg st="4294967295" end="4294967295"/>
                                            </p:txEl>
                                          </p:spTgt>
                                        </p:tgtEl>
                                        <p:attrNameLst>
                                          <p:attrName>ppt_w</p:attrName>
                                        </p:attrNameLst>
                                      </p:cBhvr>
                                      <p:tavLst>
                                        <p:tav tm="0">
                                          <p:val>
                                            <p:fltVal val="0"/>
                                          </p:val>
                                        </p:tav>
                                        <p:tav tm="100000">
                                          <p:val>
                                            <p:strVal val="#ppt_w"/>
                                          </p:val>
                                        </p:tav>
                                      </p:tavLst>
                                    </p:anim>
                                    <p:anim to="" calcmode="lin" valueType="num">
                                      <p:cBhvr>
                                        <p:cTn id="23" dur="1500" fill="hold">
                                          <p:stCondLst>
                                            <p:cond delay="0"/>
                                          </p:stCondLst>
                                        </p:cTn>
                                        <p:tgtEl>
                                          <p:spTgt spid="22537">
                                            <p:txEl>
                                              <p:charRg st="4294967295" end="4294967295"/>
                                            </p:txEl>
                                          </p:spTgt>
                                        </p:tgtEl>
                                        <p:attrNameLst>
                                          <p:attrName>ppt_h</p:attrName>
                                        </p:attrNameLst>
                                      </p:cBhvr>
                                      <p:tavLst>
                                        <p:tav tm="0">
                                          <p:val>
                                            <p:fltVal val="0"/>
                                          </p:val>
                                        </p:tav>
                                        <p:tav tm="100000">
                                          <p:val>
                                            <p:strVal val="#ppt_h"/>
                                          </p:val>
                                        </p:tav>
                                      </p:tavLst>
                                    </p:anim>
                                    <p:animEffect filter="fade">
                                      <p:cBhvr>
                                        <p:cTn id="24" dur="1500">
                                          <p:stCondLst>
                                            <p:cond delay="0"/>
                                          </p:stCondLst>
                                        </p:cTn>
                                        <p:tgtEl>
                                          <p:spTgt spid="22537">
                                            <p:txEl>
                                              <p:charRg st="4294967295" end="4294967295"/>
                                            </p:txEl>
                                          </p:spTgt>
                                        </p:tgtEl>
                                      </p:cBhvr>
                                    </p:animEffect>
                                  </p:childTnLst>
                                </p:cTn>
                              </p:par>
                              <p:par>
                                <p:cTn id="25" presetID="2" presetClass="entr" presetSubtype="4" decel="100000" fill="hold" grpId="0" nodeType="withEffect">
                                  <p:stCondLst>
                                    <p:cond delay="25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500" fill="hold"/>
                                        <p:tgtEl>
                                          <p:spTgt spid="10"/>
                                        </p:tgtEl>
                                        <p:attrNameLst>
                                          <p:attrName>ppt_x</p:attrName>
                                        </p:attrNameLst>
                                      </p:cBhvr>
                                      <p:tavLst>
                                        <p:tav tm="0">
                                          <p:val>
                                            <p:strVal val="#ppt_x"/>
                                          </p:val>
                                        </p:tav>
                                        <p:tav tm="100000">
                                          <p:val>
                                            <p:strVal val="#ppt_x"/>
                                          </p:val>
                                        </p:tav>
                                      </p:tavLst>
                                    </p:anim>
                                    <p:anim calcmode="lin" valueType="num">
                                      <p:cBhvr additive="base">
                                        <p:cTn id="2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7" grpId="0" autoUpdateAnimBg="0"/>
      <p:bldP spid="22539" grpId="0" autoUpdateAnimBg="0"/>
      <p:bldP spid="10"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42视频"/>
  <p:tag name="KSO_WPP_MARK_KEY" val="3e311054-51f8-4bd2-9303-c6497772cda8"/>
  <p:tag name="COMMONDATA" val="eyJoZGlkIjoiY2MzYjRlYTZmMGVlZjI4ODFjMjBiZjRlNDUxNTRmOTUifQ=="/>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00.xml><?xml version="1.0" encoding="utf-8"?>
<p:tagLst xmlns:a="http://schemas.openxmlformats.org/drawingml/2006/main" xmlns:r="http://schemas.openxmlformats.org/officeDocument/2006/relationships" xmlns:p="http://schemas.openxmlformats.org/presentationml/2006/main">
  <p:tag name="PA" val="v4.0.0"/>
</p:tagLst>
</file>

<file path=ppt/tags/tag101.xml><?xml version="1.0" encoding="utf-8"?>
<p:tagLst xmlns:a="http://schemas.openxmlformats.org/drawingml/2006/main" xmlns:r="http://schemas.openxmlformats.org/officeDocument/2006/relationships" xmlns:p="http://schemas.openxmlformats.org/presentationml/2006/main">
  <p:tag name="PA" val="v4.0.0"/>
</p:tagLst>
</file>

<file path=ppt/tags/tag102.xml><?xml version="1.0" encoding="utf-8"?>
<p:tagLst xmlns:a="http://schemas.openxmlformats.org/drawingml/2006/main" xmlns:r="http://schemas.openxmlformats.org/officeDocument/2006/relationships" xmlns:p="http://schemas.openxmlformats.org/presentationml/2006/main">
  <p:tag name="PA" val="v4.0.0"/>
</p:tagLst>
</file>

<file path=ppt/tags/tag103.xml><?xml version="1.0" encoding="utf-8"?>
<p:tagLst xmlns:a="http://schemas.openxmlformats.org/drawingml/2006/main" xmlns:r="http://schemas.openxmlformats.org/officeDocument/2006/relationships" xmlns:p="http://schemas.openxmlformats.org/presentationml/2006/main">
  <p:tag name="PA" val="v4.0.0"/>
</p:tagLst>
</file>

<file path=ppt/tags/tag104.xml><?xml version="1.0" encoding="utf-8"?>
<p:tagLst xmlns:a="http://schemas.openxmlformats.org/drawingml/2006/main" xmlns:r="http://schemas.openxmlformats.org/officeDocument/2006/relationships" xmlns:p="http://schemas.openxmlformats.org/presentationml/2006/main">
  <p:tag name="PA" val="v4.0.0"/>
</p:tagLst>
</file>

<file path=ppt/tags/tag105.xml><?xml version="1.0" encoding="utf-8"?>
<p:tagLst xmlns:a="http://schemas.openxmlformats.org/drawingml/2006/main" xmlns:r="http://schemas.openxmlformats.org/officeDocument/2006/relationships" xmlns:p="http://schemas.openxmlformats.org/presentationml/2006/main">
  <p:tag name="PA" val="v4.0.0"/>
</p:tagLst>
</file>

<file path=ppt/tags/tag106.xml><?xml version="1.0" encoding="utf-8"?>
<p:tagLst xmlns:a="http://schemas.openxmlformats.org/drawingml/2006/main" xmlns:r="http://schemas.openxmlformats.org/officeDocument/2006/relationships" xmlns:p="http://schemas.openxmlformats.org/presentationml/2006/main">
  <p:tag name="PA" val="v4.0.0"/>
</p:tagLst>
</file>

<file path=ppt/tags/tag107.xml><?xml version="1.0" encoding="utf-8"?>
<p:tagLst xmlns:a="http://schemas.openxmlformats.org/drawingml/2006/main" xmlns:r="http://schemas.openxmlformats.org/officeDocument/2006/relationships" xmlns:p="http://schemas.openxmlformats.org/presentationml/2006/main">
  <p:tag name="PA" val="v4.0.0"/>
</p:tagLst>
</file>

<file path=ppt/tags/tag108.xml><?xml version="1.0" encoding="utf-8"?>
<p:tagLst xmlns:a="http://schemas.openxmlformats.org/drawingml/2006/main" xmlns:r="http://schemas.openxmlformats.org/officeDocument/2006/relationships" xmlns:p="http://schemas.openxmlformats.org/presentationml/2006/main">
  <p:tag name="PA" val="v4.0.0"/>
</p:tagLst>
</file>

<file path=ppt/tags/tag109.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10.xml><?xml version="1.0" encoding="utf-8"?>
<p:tagLst xmlns:a="http://schemas.openxmlformats.org/drawingml/2006/main" xmlns:r="http://schemas.openxmlformats.org/officeDocument/2006/relationships" xmlns:p="http://schemas.openxmlformats.org/presentationml/2006/main">
  <p:tag name="PA" val="v4.0.0"/>
</p:tagLst>
</file>

<file path=ppt/tags/tag111.xml><?xml version="1.0" encoding="utf-8"?>
<p:tagLst xmlns:a="http://schemas.openxmlformats.org/drawingml/2006/main" xmlns:r="http://schemas.openxmlformats.org/officeDocument/2006/relationships" xmlns:p="http://schemas.openxmlformats.org/presentationml/2006/main">
  <p:tag name="PA" val="v4.0.0"/>
</p:tagLst>
</file>

<file path=ppt/tags/tag112.xml><?xml version="1.0" encoding="utf-8"?>
<p:tagLst xmlns:a="http://schemas.openxmlformats.org/drawingml/2006/main" xmlns:r="http://schemas.openxmlformats.org/officeDocument/2006/relationships" xmlns:p="http://schemas.openxmlformats.org/presentationml/2006/main">
  <p:tag name="PA" val="v4.0.0"/>
</p:tagLst>
</file>

<file path=ppt/tags/tag113.xml><?xml version="1.0" encoding="utf-8"?>
<p:tagLst xmlns:a="http://schemas.openxmlformats.org/drawingml/2006/main" xmlns:r="http://schemas.openxmlformats.org/officeDocument/2006/relationships" xmlns:p="http://schemas.openxmlformats.org/presentationml/2006/main">
  <p:tag name="PA" val="v4.0.0"/>
</p:tagLst>
</file>

<file path=ppt/tags/tag114.xml><?xml version="1.0" encoding="utf-8"?>
<p:tagLst xmlns:a="http://schemas.openxmlformats.org/drawingml/2006/main" xmlns:r="http://schemas.openxmlformats.org/officeDocument/2006/relationships" xmlns:p="http://schemas.openxmlformats.org/presentationml/2006/main">
  <p:tag name="PA" val="v4.0.0"/>
</p:tagLst>
</file>

<file path=ppt/tags/tag115.xml><?xml version="1.0" encoding="utf-8"?>
<p:tagLst xmlns:a="http://schemas.openxmlformats.org/drawingml/2006/main" xmlns:r="http://schemas.openxmlformats.org/officeDocument/2006/relationships" xmlns:p="http://schemas.openxmlformats.org/presentationml/2006/main">
  <p:tag name="PA" val="v4.0.0"/>
</p:tagLst>
</file>

<file path=ppt/tags/tag116.xml><?xml version="1.0" encoding="utf-8"?>
<p:tagLst xmlns:a="http://schemas.openxmlformats.org/drawingml/2006/main" xmlns:r="http://schemas.openxmlformats.org/officeDocument/2006/relationships" xmlns:p="http://schemas.openxmlformats.org/presentationml/2006/main">
  <p:tag name="PA" val="v4.0.0"/>
</p:tagLst>
</file>

<file path=ppt/tags/tag117.xml><?xml version="1.0" encoding="utf-8"?>
<p:tagLst xmlns:a="http://schemas.openxmlformats.org/drawingml/2006/main" xmlns:r="http://schemas.openxmlformats.org/officeDocument/2006/relationships" xmlns:p="http://schemas.openxmlformats.org/presentationml/2006/main">
  <p:tag name="PA" val="v4.0.0"/>
</p:tagLst>
</file>

<file path=ppt/tags/tag118.xml><?xml version="1.0" encoding="utf-8"?>
<p:tagLst xmlns:a="http://schemas.openxmlformats.org/drawingml/2006/main" xmlns:r="http://schemas.openxmlformats.org/officeDocument/2006/relationships" xmlns:p="http://schemas.openxmlformats.org/presentationml/2006/main">
  <p:tag name="PA" val="v4.0.0"/>
</p:tagLst>
</file>

<file path=ppt/tags/tag119.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20.xml><?xml version="1.0" encoding="utf-8"?>
<p:tagLst xmlns:a="http://schemas.openxmlformats.org/drawingml/2006/main" xmlns:r="http://schemas.openxmlformats.org/officeDocument/2006/relationships" xmlns:p="http://schemas.openxmlformats.org/presentationml/2006/main">
  <p:tag name="PA" val="v4.0.0"/>
</p:tagLst>
</file>

<file path=ppt/tags/tag121.xml><?xml version="1.0" encoding="utf-8"?>
<p:tagLst xmlns:a="http://schemas.openxmlformats.org/drawingml/2006/main" xmlns:r="http://schemas.openxmlformats.org/officeDocument/2006/relationships" xmlns:p="http://schemas.openxmlformats.org/presentationml/2006/main">
  <p:tag name="PA" val="v4.0.0"/>
</p:tagLst>
</file>

<file path=ppt/tags/tag122.xml><?xml version="1.0" encoding="utf-8"?>
<p:tagLst xmlns:a="http://schemas.openxmlformats.org/drawingml/2006/main" xmlns:r="http://schemas.openxmlformats.org/officeDocument/2006/relationships" xmlns:p="http://schemas.openxmlformats.org/presentationml/2006/main">
  <p:tag name="PA" val="v4.0.0"/>
</p:tagLst>
</file>

<file path=ppt/tags/tag123.xml><?xml version="1.0" encoding="utf-8"?>
<p:tagLst xmlns:a="http://schemas.openxmlformats.org/drawingml/2006/main" xmlns:r="http://schemas.openxmlformats.org/officeDocument/2006/relationships" xmlns:p="http://schemas.openxmlformats.org/presentationml/2006/main">
  <p:tag name="PA" val="v4.0.0"/>
</p:tagLst>
</file>

<file path=ppt/tags/tag124.xml><?xml version="1.0" encoding="utf-8"?>
<p:tagLst xmlns:a="http://schemas.openxmlformats.org/drawingml/2006/main" xmlns:r="http://schemas.openxmlformats.org/officeDocument/2006/relationships" xmlns:p="http://schemas.openxmlformats.org/presentationml/2006/main">
  <p:tag name="PA" val="v4.0.0"/>
</p:tagLst>
</file>

<file path=ppt/tags/tag125.xml><?xml version="1.0" encoding="utf-8"?>
<p:tagLst xmlns:a="http://schemas.openxmlformats.org/drawingml/2006/main" xmlns:r="http://schemas.openxmlformats.org/officeDocument/2006/relationships" xmlns:p="http://schemas.openxmlformats.org/presentationml/2006/main">
  <p:tag name="PA" val="v4.0.0"/>
</p:tagLst>
</file>

<file path=ppt/tags/tag126.xml><?xml version="1.0" encoding="utf-8"?>
<p:tagLst xmlns:a="http://schemas.openxmlformats.org/drawingml/2006/main" xmlns:r="http://schemas.openxmlformats.org/officeDocument/2006/relationships" xmlns:p="http://schemas.openxmlformats.org/presentationml/2006/main">
  <p:tag name="PA" val="v4.0.0"/>
</p:tagLst>
</file>

<file path=ppt/tags/tag127.xml><?xml version="1.0" encoding="utf-8"?>
<p:tagLst xmlns:a="http://schemas.openxmlformats.org/drawingml/2006/main" xmlns:r="http://schemas.openxmlformats.org/officeDocument/2006/relationships" xmlns:p="http://schemas.openxmlformats.org/presentationml/2006/main">
  <p:tag name="PA" val="v4.0.0"/>
</p:tagLst>
</file>

<file path=ppt/tags/tag128.xml><?xml version="1.0" encoding="utf-8"?>
<p:tagLst xmlns:a="http://schemas.openxmlformats.org/drawingml/2006/main" xmlns:r="http://schemas.openxmlformats.org/officeDocument/2006/relationships" xmlns:p="http://schemas.openxmlformats.org/presentationml/2006/main">
  <p:tag name="PA" val="v4.0.0"/>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30.xml><?xml version="1.0" encoding="utf-8"?>
<p:tagLst xmlns:a="http://schemas.openxmlformats.org/drawingml/2006/main" xmlns:r="http://schemas.openxmlformats.org/officeDocument/2006/relationships" xmlns:p="http://schemas.openxmlformats.org/presentationml/2006/main">
  <p:tag name="PA" val="v4.0.0"/>
</p:tagLst>
</file>

<file path=ppt/tags/tag131.xml><?xml version="1.0" encoding="utf-8"?>
<p:tagLst xmlns:a="http://schemas.openxmlformats.org/drawingml/2006/main" xmlns:r="http://schemas.openxmlformats.org/officeDocument/2006/relationships" xmlns:p="http://schemas.openxmlformats.org/presentationml/2006/main">
  <p:tag name="PA" val="v4.0.0"/>
</p:tagLst>
</file>

<file path=ppt/tags/tag132.xml><?xml version="1.0" encoding="utf-8"?>
<p:tagLst xmlns:a="http://schemas.openxmlformats.org/drawingml/2006/main" xmlns:r="http://schemas.openxmlformats.org/officeDocument/2006/relationships" xmlns:p="http://schemas.openxmlformats.org/presentationml/2006/main">
  <p:tag name="PA" val="v4.0.0"/>
</p:tagLst>
</file>

<file path=ppt/tags/tag13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4.0.0"/>
</p:tagLst>
</file>

<file path=ppt/tags/tag53.xml><?xml version="1.0" encoding="utf-8"?>
<p:tagLst xmlns:a="http://schemas.openxmlformats.org/drawingml/2006/main" xmlns:r="http://schemas.openxmlformats.org/officeDocument/2006/relationships" xmlns:p="http://schemas.openxmlformats.org/presentationml/2006/main">
  <p:tag name="PA" val="v4.0.0"/>
</p:tagLst>
</file>

<file path=ppt/tags/tag54.xml><?xml version="1.0" encoding="utf-8"?>
<p:tagLst xmlns:a="http://schemas.openxmlformats.org/drawingml/2006/main" xmlns:r="http://schemas.openxmlformats.org/officeDocument/2006/relationships" xmlns:p="http://schemas.openxmlformats.org/presentationml/2006/main">
  <p:tag name="PA" val="v4.0.0"/>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56.xml><?xml version="1.0" encoding="utf-8"?>
<p:tagLst xmlns:a="http://schemas.openxmlformats.org/drawingml/2006/main" xmlns:r="http://schemas.openxmlformats.org/officeDocument/2006/relationships" xmlns:p="http://schemas.openxmlformats.org/presentationml/2006/main">
  <p:tag name="PA" val="v4.0.0"/>
</p:tagLst>
</file>

<file path=ppt/tags/tag57.xml><?xml version="1.0" encoding="utf-8"?>
<p:tagLst xmlns:a="http://schemas.openxmlformats.org/drawingml/2006/main" xmlns:r="http://schemas.openxmlformats.org/officeDocument/2006/relationships" xmlns:p="http://schemas.openxmlformats.org/presentationml/2006/main">
  <p:tag name="PA" val="v4.0.0"/>
</p:tagLst>
</file>

<file path=ppt/tags/tag58.xml><?xml version="1.0" encoding="utf-8"?>
<p:tagLst xmlns:a="http://schemas.openxmlformats.org/drawingml/2006/main" xmlns:r="http://schemas.openxmlformats.org/officeDocument/2006/relationships" xmlns:p="http://schemas.openxmlformats.org/presentationml/2006/main">
  <p:tag name="PA" val="v4.0.0"/>
</p:tagLst>
</file>

<file path=ppt/tags/tag59.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60.xml><?xml version="1.0" encoding="utf-8"?>
<p:tagLst xmlns:a="http://schemas.openxmlformats.org/drawingml/2006/main" xmlns:r="http://schemas.openxmlformats.org/officeDocument/2006/relationships" xmlns:p="http://schemas.openxmlformats.org/presentationml/2006/main">
  <p:tag name="PA" val="v4.0.0"/>
</p:tagLst>
</file>

<file path=ppt/tags/tag61.xml><?xml version="1.0" encoding="utf-8"?>
<p:tagLst xmlns:a="http://schemas.openxmlformats.org/drawingml/2006/main" xmlns:r="http://schemas.openxmlformats.org/officeDocument/2006/relationships" xmlns:p="http://schemas.openxmlformats.org/presentationml/2006/main">
  <p:tag name="PA" val="v4.0.0"/>
</p:tagLst>
</file>

<file path=ppt/tags/tag62.xml><?xml version="1.0" encoding="utf-8"?>
<p:tagLst xmlns:a="http://schemas.openxmlformats.org/drawingml/2006/main" xmlns:r="http://schemas.openxmlformats.org/officeDocument/2006/relationships" xmlns:p="http://schemas.openxmlformats.org/presentationml/2006/main">
  <p:tag name="PA" val="v4.0.0"/>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PA" val="v4.0.0"/>
</p:tagLst>
</file>

<file path=ppt/tags/tag64.xml><?xml version="1.0" encoding="utf-8"?>
<p:tagLst xmlns:a="http://schemas.openxmlformats.org/drawingml/2006/main" xmlns:r="http://schemas.openxmlformats.org/officeDocument/2006/relationships" xmlns:p="http://schemas.openxmlformats.org/presentationml/2006/main">
  <p:tag name="PA" val="v4.0.0"/>
</p:tagLst>
</file>

<file path=ppt/tags/tag65.xml><?xml version="1.0" encoding="utf-8"?>
<p:tagLst xmlns:a="http://schemas.openxmlformats.org/drawingml/2006/main" xmlns:r="http://schemas.openxmlformats.org/officeDocument/2006/relationships" xmlns:p="http://schemas.openxmlformats.org/presentationml/2006/main">
  <p:tag name="PA" val="v4.0.0"/>
</p:tagLst>
</file>

<file path=ppt/tags/tag66.xml><?xml version="1.0" encoding="utf-8"?>
<p:tagLst xmlns:a="http://schemas.openxmlformats.org/drawingml/2006/main" xmlns:r="http://schemas.openxmlformats.org/officeDocument/2006/relationships" xmlns:p="http://schemas.openxmlformats.org/presentationml/2006/main">
  <p:tag name="PA" val="v4.0.0"/>
</p:tagLst>
</file>

<file path=ppt/tags/tag67.xml><?xml version="1.0" encoding="utf-8"?>
<p:tagLst xmlns:a="http://schemas.openxmlformats.org/drawingml/2006/main" xmlns:r="http://schemas.openxmlformats.org/officeDocument/2006/relationships" xmlns:p="http://schemas.openxmlformats.org/presentationml/2006/main">
  <p:tag name="PA" val="v4.0.0"/>
</p:tagLst>
</file>

<file path=ppt/tags/tag68.xml><?xml version="1.0" encoding="utf-8"?>
<p:tagLst xmlns:a="http://schemas.openxmlformats.org/drawingml/2006/main" xmlns:r="http://schemas.openxmlformats.org/officeDocument/2006/relationships" xmlns:p="http://schemas.openxmlformats.org/presentationml/2006/main">
  <p:tag name="PA" val="v4.0.0"/>
</p:tagLst>
</file>

<file path=ppt/tags/tag69.xml><?xml version="1.0" encoding="utf-8"?>
<p:tagLst xmlns:a="http://schemas.openxmlformats.org/drawingml/2006/main" xmlns:r="http://schemas.openxmlformats.org/officeDocument/2006/relationships" xmlns:p="http://schemas.openxmlformats.org/presentationml/2006/main">
  <p:tag name="PA" val="v4.0.0"/>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70.xml><?xml version="1.0" encoding="utf-8"?>
<p:tagLst xmlns:a="http://schemas.openxmlformats.org/drawingml/2006/main" xmlns:r="http://schemas.openxmlformats.org/officeDocument/2006/relationships" xmlns:p="http://schemas.openxmlformats.org/presentationml/2006/main">
  <p:tag name="PA" val="v4.0.0"/>
</p:tagLst>
</file>

<file path=ppt/tags/tag71.xml><?xml version="1.0" encoding="utf-8"?>
<p:tagLst xmlns:a="http://schemas.openxmlformats.org/drawingml/2006/main" xmlns:r="http://schemas.openxmlformats.org/officeDocument/2006/relationships" xmlns:p="http://schemas.openxmlformats.org/presentationml/2006/main">
  <p:tag name="PA" val="v4.0.0"/>
</p:tagLst>
</file>

<file path=ppt/tags/tag72.xml><?xml version="1.0" encoding="utf-8"?>
<p:tagLst xmlns:a="http://schemas.openxmlformats.org/drawingml/2006/main" xmlns:r="http://schemas.openxmlformats.org/officeDocument/2006/relationships" xmlns:p="http://schemas.openxmlformats.org/presentationml/2006/main">
  <p:tag name="PA" val="v4.0.0"/>
</p:tagLst>
</file>

<file path=ppt/tags/tag73.xml><?xml version="1.0" encoding="utf-8"?>
<p:tagLst xmlns:a="http://schemas.openxmlformats.org/drawingml/2006/main" xmlns:r="http://schemas.openxmlformats.org/officeDocument/2006/relationships" xmlns:p="http://schemas.openxmlformats.org/presentationml/2006/main">
  <p:tag name="PA" val="v4.0.0"/>
</p:tagLst>
</file>

<file path=ppt/tags/tag74.xml><?xml version="1.0" encoding="utf-8"?>
<p:tagLst xmlns:a="http://schemas.openxmlformats.org/drawingml/2006/main" xmlns:r="http://schemas.openxmlformats.org/officeDocument/2006/relationships" xmlns:p="http://schemas.openxmlformats.org/presentationml/2006/main">
  <p:tag name="PA" val="v4.0.0"/>
</p:tagLst>
</file>

<file path=ppt/tags/tag75.xml><?xml version="1.0" encoding="utf-8"?>
<p:tagLst xmlns:a="http://schemas.openxmlformats.org/drawingml/2006/main" xmlns:r="http://schemas.openxmlformats.org/officeDocument/2006/relationships" xmlns:p="http://schemas.openxmlformats.org/presentationml/2006/main">
  <p:tag name="PA" val="v4.0.0"/>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PA" val="v4.0.0"/>
</p:tagLst>
</file>

<file path=ppt/tags/tag79.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80.xml><?xml version="1.0" encoding="utf-8"?>
<p:tagLst xmlns:a="http://schemas.openxmlformats.org/drawingml/2006/main" xmlns:r="http://schemas.openxmlformats.org/officeDocument/2006/relationships" xmlns:p="http://schemas.openxmlformats.org/presentationml/2006/main">
  <p:tag name="PA" val="v4.0.0"/>
</p:tagLst>
</file>

<file path=ppt/tags/tag81.xml><?xml version="1.0" encoding="utf-8"?>
<p:tagLst xmlns:a="http://schemas.openxmlformats.org/drawingml/2006/main" xmlns:r="http://schemas.openxmlformats.org/officeDocument/2006/relationships" xmlns:p="http://schemas.openxmlformats.org/presentationml/2006/main">
  <p:tag name="PA" val="v4.0.0"/>
</p:tagLst>
</file>

<file path=ppt/tags/tag82.xml><?xml version="1.0" encoding="utf-8"?>
<p:tagLst xmlns:a="http://schemas.openxmlformats.org/drawingml/2006/main" xmlns:r="http://schemas.openxmlformats.org/officeDocument/2006/relationships" xmlns:p="http://schemas.openxmlformats.org/presentationml/2006/main">
  <p:tag name="PA" val="v4.0.0"/>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PA" val="v4.0.0"/>
</p:tagLst>
</file>

<file path=ppt/tags/tag85.xml><?xml version="1.0" encoding="utf-8"?>
<p:tagLst xmlns:a="http://schemas.openxmlformats.org/drawingml/2006/main" xmlns:r="http://schemas.openxmlformats.org/officeDocument/2006/relationships" xmlns:p="http://schemas.openxmlformats.org/presentationml/2006/main">
  <p:tag name="PA" val="v4.0.0"/>
</p:tagLst>
</file>

<file path=ppt/tags/tag86.xml><?xml version="1.0" encoding="utf-8"?>
<p:tagLst xmlns:a="http://schemas.openxmlformats.org/drawingml/2006/main" xmlns:r="http://schemas.openxmlformats.org/officeDocument/2006/relationships" xmlns:p="http://schemas.openxmlformats.org/presentationml/2006/main">
  <p:tag name="PA" val="v4.0.0"/>
</p:tagLst>
</file>

<file path=ppt/tags/tag87.xml><?xml version="1.0" encoding="utf-8"?>
<p:tagLst xmlns:a="http://schemas.openxmlformats.org/drawingml/2006/main" xmlns:r="http://schemas.openxmlformats.org/officeDocument/2006/relationships" xmlns:p="http://schemas.openxmlformats.org/presentationml/2006/main">
  <p:tag name="PA" val="v4.0.0"/>
</p:tagLst>
</file>

<file path=ppt/tags/tag88.xml><?xml version="1.0" encoding="utf-8"?>
<p:tagLst xmlns:a="http://schemas.openxmlformats.org/drawingml/2006/main" xmlns:r="http://schemas.openxmlformats.org/officeDocument/2006/relationships" xmlns:p="http://schemas.openxmlformats.org/presentationml/2006/main">
  <p:tag name="PA" val="v4.0.0"/>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PA" val="v4.0.0"/>
</p:tagLst>
</file>

<file path=ppt/tags/tag95.xml><?xml version="1.0" encoding="utf-8"?>
<p:tagLst xmlns:a="http://schemas.openxmlformats.org/drawingml/2006/main" xmlns:r="http://schemas.openxmlformats.org/officeDocument/2006/relationships" xmlns:p="http://schemas.openxmlformats.org/presentationml/2006/main">
  <p:tag name="PA" val="v4.0.0"/>
</p:tagLst>
</file>

<file path=ppt/tags/tag96.xml><?xml version="1.0" encoding="utf-8"?>
<p:tagLst xmlns:a="http://schemas.openxmlformats.org/drawingml/2006/main" xmlns:r="http://schemas.openxmlformats.org/officeDocument/2006/relationships" xmlns:p="http://schemas.openxmlformats.org/presentationml/2006/main">
  <p:tag name="PA" val="v4.0.0"/>
</p:tagLst>
</file>

<file path=ppt/tags/tag97.xml><?xml version="1.0" encoding="utf-8"?>
<p:tagLst xmlns:a="http://schemas.openxmlformats.org/drawingml/2006/main" xmlns:r="http://schemas.openxmlformats.org/officeDocument/2006/relationships" xmlns:p="http://schemas.openxmlformats.org/presentationml/2006/main">
  <p:tag name="PA" val="v4.0.0"/>
</p:tagLst>
</file>

<file path=ppt/tags/tag98.xml><?xml version="1.0" encoding="utf-8"?>
<p:tagLst xmlns:a="http://schemas.openxmlformats.org/drawingml/2006/main" xmlns:r="http://schemas.openxmlformats.org/officeDocument/2006/relationships" xmlns:p="http://schemas.openxmlformats.org/presentationml/2006/main">
  <p:tag name="PA" val="v4.0.0"/>
</p:tagLst>
</file>

<file path=ppt/tags/tag9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紫红色">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主题​​">
  <a:themeElements>
    <a:clrScheme name="紫红色">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TotalTime>
  <Words>1226</Words>
  <Application>Microsoft Office PowerPoint</Application>
  <PresentationFormat>自定义</PresentationFormat>
  <Paragraphs>138</Paragraphs>
  <Slides>26</Slides>
  <Notes>26</Notes>
  <HiddenSlides>0</HiddenSlides>
  <MMClips>1</MMClips>
  <ScaleCrop>false</ScaleCrop>
  <HeadingPairs>
    <vt:vector size="4" baseType="variant">
      <vt:variant>
        <vt:lpstr>主题</vt:lpstr>
      </vt:variant>
      <vt:variant>
        <vt:i4>2</vt:i4>
      </vt:variant>
      <vt:variant>
        <vt:lpstr>幻灯片标题</vt:lpstr>
      </vt:variant>
      <vt:variant>
        <vt:i4>26</vt:i4>
      </vt:variant>
    </vt:vector>
  </HeadingPairs>
  <TitlesOfParts>
    <vt:vector size="28" baseType="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xb21cn</cp:lastModifiedBy>
  <cp:revision>78</cp:revision>
  <dcterms:created xsi:type="dcterms:W3CDTF">2018-08-25T10:01:00Z</dcterms:created>
  <dcterms:modified xsi:type="dcterms:W3CDTF">2023-06-06T11:38:40Z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6556BB7232004E11873C258D58FE8CBE_13</vt:lpwstr>
  </property>
  <property fmtid="{D5CDD505-2E9C-101B-9397-08002B2CF9AE}" pid="3" name="KSOProductBuildVer">
    <vt:lpwstr>2052-11.1.0.14309</vt:lpwstr>
  </property>
</Properties>
</file>